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4"/>
  </p:sldMasterIdLst>
  <p:notesMasterIdLst>
    <p:notesMasterId r:id="rId42"/>
  </p:notesMasterIdLst>
  <p:handoutMasterIdLst>
    <p:handoutMasterId r:id="rId43"/>
  </p:handoutMasterIdLst>
  <p:sldIdLst>
    <p:sldId id="441" r:id="rId5"/>
    <p:sldId id="546" r:id="rId6"/>
    <p:sldId id="558" r:id="rId7"/>
    <p:sldId id="547" r:id="rId8"/>
    <p:sldId id="548" r:id="rId9"/>
    <p:sldId id="497" r:id="rId10"/>
    <p:sldId id="498" r:id="rId11"/>
    <p:sldId id="445" r:id="rId12"/>
    <p:sldId id="520" r:id="rId13"/>
    <p:sldId id="550" r:id="rId14"/>
    <p:sldId id="551" r:id="rId15"/>
    <p:sldId id="519" r:id="rId16"/>
    <p:sldId id="553" r:id="rId17"/>
    <p:sldId id="554" r:id="rId18"/>
    <p:sldId id="555" r:id="rId19"/>
    <p:sldId id="556" r:id="rId20"/>
    <p:sldId id="557" r:id="rId21"/>
    <p:sldId id="521" r:id="rId22"/>
    <p:sldId id="535" r:id="rId23"/>
    <p:sldId id="559" r:id="rId24"/>
    <p:sldId id="549" r:id="rId25"/>
    <p:sldId id="534" r:id="rId26"/>
    <p:sldId id="522" r:id="rId27"/>
    <p:sldId id="518" r:id="rId28"/>
    <p:sldId id="539" r:id="rId29"/>
    <p:sldId id="541" r:id="rId30"/>
    <p:sldId id="524" r:id="rId31"/>
    <p:sldId id="525" r:id="rId32"/>
    <p:sldId id="526" r:id="rId33"/>
    <p:sldId id="527" r:id="rId34"/>
    <p:sldId id="528" r:id="rId35"/>
    <p:sldId id="529" r:id="rId36"/>
    <p:sldId id="536" r:id="rId37"/>
    <p:sldId id="537" r:id="rId38"/>
    <p:sldId id="538" r:id="rId39"/>
    <p:sldId id="523" r:id="rId40"/>
    <p:sldId id="552" r:id="rId41"/>
  </p:sldIdLst>
  <p:sldSz cx="9144000" cy="6858000" type="screen4x3"/>
  <p:notesSz cx="6797675" cy="9926638"/>
  <p:defaultTextStyle>
    <a:defPPr>
      <a:defRPr lang="it-IT"/>
    </a:defPPr>
    <a:lvl1pPr algn="l" rtl="0" fontAlgn="base">
      <a:lnSpc>
        <a:spcPct val="150000"/>
      </a:lnSpc>
      <a:spcBef>
        <a:spcPct val="0"/>
      </a:spcBef>
      <a:spcAft>
        <a:spcPct val="0"/>
      </a:spcAft>
      <a:defRPr sz="1300" kern="1200">
        <a:solidFill>
          <a:schemeClr val="tx1"/>
        </a:solidFill>
        <a:latin typeface="Impact" pitchFamily="34" charset="0"/>
        <a:ea typeface="Osaka"/>
        <a:cs typeface="Arial" charset="0"/>
      </a:defRPr>
    </a:lvl1pPr>
    <a:lvl2pPr marL="457200" algn="l" rtl="0" fontAlgn="base">
      <a:lnSpc>
        <a:spcPct val="150000"/>
      </a:lnSpc>
      <a:spcBef>
        <a:spcPct val="0"/>
      </a:spcBef>
      <a:spcAft>
        <a:spcPct val="0"/>
      </a:spcAft>
      <a:defRPr sz="1300" kern="1200">
        <a:solidFill>
          <a:schemeClr val="tx1"/>
        </a:solidFill>
        <a:latin typeface="Impact" pitchFamily="34" charset="0"/>
        <a:ea typeface="Osaka"/>
        <a:cs typeface="Arial" charset="0"/>
      </a:defRPr>
    </a:lvl2pPr>
    <a:lvl3pPr marL="914400" algn="l" rtl="0" fontAlgn="base">
      <a:lnSpc>
        <a:spcPct val="150000"/>
      </a:lnSpc>
      <a:spcBef>
        <a:spcPct val="0"/>
      </a:spcBef>
      <a:spcAft>
        <a:spcPct val="0"/>
      </a:spcAft>
      <a:defRPr sz="1300" kern="1200">
        <a:solidFill>
          <a:schemeClr val="tx1"/>
        </a:solidFill>
        <a:latin typeface="Impact" pitchFamily="34" charset="0"/>
        <a:ea typeface="Osaka"/>
        <a:cs typeface="Arial" charset="0"/>
      </a:defRPr>
    </a:lvl3pPr>
    <a:lvl4pPr marL="1371600" algn="l" rtl="0" fontAlgn="base">
      <a:lnSpc>
        <a:spcPct val="150000"/>
      </a:lnSpc>
      <a:spcBef>
        <a:spcPct val="0"/>
      </a:spcBef>
      <a:spcAft>
        <a:spcPct val="0"/>
      </a:spcAft>
      <a:defRPr sz="1300" kern="1200">
        <a:solidFill>
          <a:schemeClr val="tx1"/>
        </a:solidFill>
        <a:latin typeface="Impact" pitchFamily="34" charset="0"/>
        <a:ea typeface="Osaka"/>
        <a:cs typeface="Arial" charset="0"/>
      </a:defRPr>
    </a:lvl4pPr>
    <a:lvl5pPr marL="1828800" algn="l" rtl="0" fontAlgn="base">
      <a:lnSpc>
        <a:spcPct val="150000"/>
      </a:lnSpc>
      <a:spcBef>
        <a:spcPct val="0"/>
      </a:spcBef>
      <a:spcAft>
        <a:spcPct val="0"/>
      </a:spcAft>
      <a:defRPr sz="1300" kern="1200">
        <a:solidFill>
          <a:schemeClr val="tx1"/>
        </a:solidFill>
        <a:latin typeface="Impact" pitchFamily="34" charset="0"/>
        <a:ea typeface="Osaka"/>
        <a:cs typeface="Arial" charset="0"/>
      </a:defRPr>
    </a:lvl5pPr>
    <a:lvl6pPr marL="2286000" algn="l" defTabSz="914400" rtl="0" eaLnBrk="1" latinLnBrk="0" hangingPunct="1">
      <a:defRPr sz="1300" kern="1200">
        <a:solidFill>
          <a:schemeClr val="tx1"/>
        </a:solidFill>
        <a:latin typeface="Impact" pitchFamily="34" charset="0"/>
        <a:ea typeface="Osaka"/>
        <a:cs typeface="Arial" charset="0"/>
      </a:defRPr>
    </a:lvl6pPr>
    <a:lvl7pPr marL="2743200" algn="l" defTabSz="914400" rtl="0" eaLnBrk="1" latinLnBrk="0" hangingPunct="1">
      <a:defRPr sz="1300" kern="1200">
        <a:solidFill>
          <a:schemeClr val="tx1"/>
        </a:solidFill>
        <a:latin typeface="Impact" pitchFamily="34" charset="0"/>
        <a:ea typeface="Osaka"/>
        <a:cs typeface="Arial" charset="0"/>
      </a:defRPr>
    </a:lvl7pPr>
    <a:lvl8pPr marL="3200400" algn="l" defTabSz="914400" rtl="0" eaLnBrk="1" latinLnBrk="0" hangingPunct="1">
      <a:defRPr sz="1300" kern="1200">
        <a:solidFill>
          <a:schemeClr val="tx1"/>
        </a:solidFill>
        <a:latin typeface="Impact" pitchFamily="34" charset="0"/>
        <a:ea typeface="Osaka"/>
        <a:cs typeface="Arial" charset="0"/>
      </a:defRPr>
    </a:lvl8pPr>
    <a:lvl9pPr marL="3657600" algn="l" defTabSz="914400" rtl="0" eaLnBrk="1" latinLnBrk="0" hangingPunct="1">
      <a:defRPr sz="1300" kern="1200">
        <a:solidFill>
          <a:schemeClr val="tx1"/>
        </a:solidFill>
        <a:latin typeface="Impact" pitchFamily="34" charset="0"/>
        <a:ea typeface="Osak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dreas" initials="" lastIdx="8" clrIdx="0"/>
  <p:cmAuthor id="1" name="." initials="" lastIdx="8"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Rg st="1" end="24"/>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0000"/>
    <a:srgbClr val="009900"/>
    <a:srgbClr val="CC6600"/>
    <a:srgbClr val="CCFFFF"/>
    <a:srgbClr val="FFFF66"/>
    <a:srgbClr val="FFFF99"/>
    <a:srgbClr val="66FF99"/>
    <a:srgbClr val="0035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842" autoAdjust="0"/>
    <p:restoredTop sz="90654" autoAdjust="0"/>
  </p:normalViewPr>
  <p:slideViewPr>
    <p:cSldViewPr snapToObjects="1">
      <p:cViewPr>
        <p:scale>
          <a:sx n="125" d="100"/>
          <a:sy n="125" d="100"/>
        </p:scale>
        <p:origin x="-1614" y="-72"/>
      </p:cViewPr>
      <p:guideLst>
        <p:guide orient="horz" pos="3294"/>
        <p:guide orient="horz" pos="981"/>
        <p:guide orient="horz" pos="1797"/>
        <p:guide orient="horz" pos="845"/>
        <p:guide pos="1247"/>
        <p:guide pos="2018"/>
        <p:guide pos="5511"/>
        <p:guide pos="3288"/>
      </p:guideLst>
    </p:cSldViewPr>
  </p:slideViewPr>
  <p:outlineViewPr>
    <p:cViewPr>
      <p:scale>
        <a:sx n="33" d="100"/>
        <a:sy n="33" d="100"/>
      </p:scale>
      <p:origin x="0" y="5424"/>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73" d="100"/>
          <a:sy n="73" d="100"/>
        </p:scale>
        <p:origin x="-3112" y="-112"/>
      </p:cViewPr>
      <p:guideLst>
        <p:guide orient="horz" pos="3127"/>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1"/>
            <a:ext cx="2945862" cy="497333"/>
          </a:xfrm>
          <a:prstGeom prst="rect">
            <a:avLst/>
          </a:prstGeom>
          <a:noFill/>
          <a:ln w="9525">
            <a:noFill/>
            <a:miter lim="800000"/>
            <a:headEnd/>
            <a:tailEnd/>
          </a:ln>
        </p:spPr>
        <p:txBody>
          <a:bodyPr vert="horz" wrap="square" lIns="91421" tIns="45710" rIns="91421" bIns="45710" numCol="1" anchor="t" anchorCtr="0" compatLnSpc="1">
            <a:prstTxWarp prst="textNoShape">
              <a:avLst/>
            </a:prstTxWarp>
          </a:bodyPr>
          <a:lstStyle>
            <a:lvl1pPr algn="l">
              <a:lnSpc>
                <a:spcPct val="100000"/>
              </a:lnSpc>
              <a:spcBef>
                <a:spcPct val="0"/>
              </a:spcBef>
              <a:buClrTx/>
              <a:buFontTx/>
              <a:buNone/>
              <a:defRPr sz="1100" b="0">
                <a:latin typeface="Arial" charset="0"/>
                <a:ea typeface="Osaka" pitchFamily="1" charset="-128"/>
                <a:cs typeface="+mn-cs"/>
              </a:defRPr>
            </a:lvl1pPr>
          </a:lstStyle>
          <a:p>
            <a:pPr>
              <a:defRPr/>
            </a:pPr>
            <a:r>
              <a:rPr lang="it-IT"/>
              <a:t>Clicca per modificare</a:t>
            </a:r>
          </a:p>
        </p:txBody>
      </p:sp>
      <p:sp>
        <p:nvSpPr>
          <p:cNvPr id="12291" name="Rectangle 3"/>
          <p:cNvSpPr>
            <a:spLocks noGrp="1" noChangeArrowheads="1"/>
          </p:cNvSpPr>
          <p:nvPr>
            <p:ph type="dt" sz="quarter" idx="1"/>
          </p:nvPr>
        </p:nvSpPr>
        <p:spPr bwMode="auto">
          <a:xfrm>
            <a:off x="3851813" y="1"/>
            <a:ext cx="2944342" cy="497333"/>
          </a:xfrm>
          <a:prstGeom prst="rect">
            <a:avLst/>
          </a:prstGeom>
          <a:noFill/>
          <a:ln w="9525">
            <a:noFill/>
            <a:miter lim="800000"/>
            <a:headEnd/>
            <a:tailEnd/>
          </a:ln>
        </p:spPr>
        <p:txBody>
          <a:bodyPr vert="horz" wrap="square" lIns="91421" tIns="45710" rIns="91421" bIns="45710" numCol="1" anchor="t" anchorCtr="0" compatLnSpc="1">
            <a:prstTxWarp prst="textNoShape">
              <a:avLst/>
            </a:prstTxWarp>
          </a:bodyPr>
          <a:lstStyle>
            <a:lvl1pPr algn="r">
              <a:lnSpc>
                <a:spcPct val="100000"/>
              </a:lnSpc>
              <a:spcBef>
                <a:spcPct val="0"/>
              </a:spcBef>
              <a:buClrTx/>
              <a:buFontTx/>
              <a:buNone/>
              <a:defRPr sz="1100" b="0">
                <a:latin typeface="Arial" charset="0"/>
                <a:ea typeface="Osaka" pitchFamily="1" charset="-128"/>
                <a:cs typeface="+mn-cs"/>
              </a:defRPr>
            </a:lvl1pPr>
          </a:lstStyle>
          <a:p>
            <a:pPr>
              <a:defRPr/>
            </a:pPr>
            <a:endParaRPr lang="en-US"/>
          </a:p>
        </p:txBody>
      </p:sp>
      <p:sp>
        <p:nvSpPr>
          <p:cNvPr id="12292" name="Rectangle 4"/>
          <p:cNvSpPr>
            <a:spLocks noGrp="1" noChangeArrowheads="1"/>
          </p:cNvSpPr>
          <p:nvPr>
            <p:ph type="ftr" sz="quarter" idx="2"/>
          </p:nvPr>
        </p:nvSpPr>
        <p:spPr bwMode="auto">
          <a:xfrm>
            <a:off x="0" y="9427766"/>
            <a:ext cx="2945862" cy="497332"/>
          </a:xfrm>
          <a:prstGeom prst="rect">
            <a:avLst/>
          </a:prstGeom>
          <a:noFill/>
          <a:ln w="9525">
            <a:noFill/>
            <a:miter lim="800000"/>
            <a:headEnd/>
            <a:tailEnd/>
          </a:ln>
        </p:spPr>
        <p:txBody>
          <a:bodyPr vert="horz" wrap="square" lIns="91421" tIns="45710" rIns="91421" bIns="45710" numCol="1" anchor="b" anchorCtr="0" compatLnSpc="1">
            <a:prstTxWarp prst="textNoShape">
              <a:avLst/>
            </a:prstTxWarp>
          </a:bodyPr>
          <a:lstStyle>
            <a:lvl1pPr algn="l">
              <a:lnSpc>
                <a:spcPct val="100000"/>
              </a:lnSpc>
              <a:spcBef>
                <a:spcPct val="0"/>
              </a:spcBef>
              <a:buClrTx/>
              <a:buFontTx/>
              <a:buNone/>
              <a:defRPr sz="1100" b="0">
                <a:latin typeface="Arial" charset="0"/>
                <a:ea typeface="Osaka" pitchFamily="1" charset="-128"/>
                <a:cs typeface="+mn-cs"/>
              </a:defRPr>
            </a:lvl1pPr>
          </a:lstStyle>
          <a:p>
            <a:pPr>
              <a:defRPr/>
            </a:pPr>
            <a:endParaRPr lang="en-US"/>
          </a:p>
        </p:txBody>
      </p:sp>
      <p:sp>
        <p:nvSpPr>
          <p:cNvPr id="12293" name="Rectangle 5"/>
          <p:cNvSpPr>
            <a:spLocks noGrp="1" noChangeArrowheads="1"/>
          </p:cNvSpPr>
          <p:nvPr>
            <p:ph type="sldNum" sz="quarter" idx="3"/>
          </p:nvPr>
        </p:nvSpPr>
        <p:spPr bwMode="auto">
          <a:xfrm>
            <a:off x="3851813" y="9427766"/>
            <a:ext cx="2944342" cy="497332"/>
          </a:xfrm>
          <a:prstGeom prst="rect">
            <a:avLst/>
          </a:prstGeom>
          <a:noFill/>
          <a:ln w="9525">
            <a:noFill/>
            <a:miter lim="800000"/>
            <a:headEnd/>
            <a:tailEnd/>
          </a:ln>
        </p:spPr>
        <p:txBody>
          <a:bodyPr vert="horz" wrap="square" lIns="91421" tIns="45710" rIns="91421" bIns="45710" numCol="1" anchor="b" anchorCtr="0" compatLnSpc="1">
            <a:prstTxWarp prst="textNoShape">
              <a:avLst/>
            </a:prstTxWarp>
          </a:bodyPr>
          <a:lstStyle>
            <a:lvl1pPr algn="r">
              <a:lnSpc>
                <a:spcPct val="100000"/>
              </a:lnSpc>
              <a:spcBef>
                <a:spcPct val="0"/>
              </a:spcBef>
              <a:buClrTx/>
              <a:buFontTx/>
              <a:buNone/>
              <a:defRPr sz="1100" b="0">
                <a:latin typeface="Arial" charset="0"/>
                <a:ea typeface="Osaka" pitchFamily="1" charset="-128"/>
                <a:cs typeface="+mn-cs"/>
              </a:defRPr>
            </a:lvl1pPr>
          </a:lstStyle>
          <a:p>
            <a:pPr>
              <a:defRPr/>
            </a:pPr>
            <a:fld id="{9B201B5E-1B60-4EA3-BCDB-1D83D56010FD}" type="slidenum">
              <a:rPr lang="it-IT"/>
              <a:pPr>
                <a:defRPr/>
              </a:pPr>
              <a:t>‹#›</a:t>
            </a:fld>
            <a:endParaRPr lang="it-IT"/>
          </a:p>
        </p:txBody>
      </p:sp>
    </p:spTree>
    <p:extLst>
      <p:ext uri="{BB962C8B-B14F-4D97-AF65-F5344CB8AC3E}">
        <p14:creationId xmlns:p14="http://schemas.microsoft.com/office/powerpoint/2010/main" val="359139684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1"/>
            <a:ext cx="2945862" cy="497333"/>
          </a:xfrm>
          <a:prstGeom prst="rect">
            <a:avLst/>
          </a:prstGeom>
          <a:noFill/>
          <a:ln w="9525">
            <a:noFill/>
            <a:miter lim="800000"/>
            <a:headEnd/>
            <a:tailEnd/>
          </a:ln>
        </p:spPr>
        <p:txBody>
          <a:bodyPr vert="horz" wrap="square" lIns="91421" tIns="45710" rIns="91421" bIns="45710" numCol="1" anchor="t" anchorCtr="0" compatLnSpc="1">
            <a:prstTxWarp prst="textNoShape">
              <a:avLst/>
            </a:prstTxWarp>
          </a:bodyPr>
          <a:lstStyle>
            <a:lvl1pPr algn="l">
              <a:lnSpc>
                <a:spcPct val="100000"/>
              </a:lnSpc>
              <a:spcBef>
                <a:spcPct val="0"/>
              </a:spcBef>
              <a:buClrTx/>
              <a:buFontTx/>
              <a:buNone/>
              <a:defRPr sz="1100" b="0">
                <a:latin typeface="Arial" charset="0"/>
                <a:ea typeface="Osaka" pitchFamily="1" charset="-128"/>
                <a:cs typeface="+mn-cs"/>
              </a:defRPr>
            </a:lvl1pPr>
          </a:lstStyle>
          <a:p>
            <a:pPr>
              <a:defRPr/>
            </a:pPr>
            <a:endParaRPr lang="en-US"/>
          </a:p>
        </p:txBody>
      </p:sp>
      <p:sp>
        <p:nvSpPr>
          <p:cNvPr id="7171" name="Rectangle 3"/>
          <p:cNvSpPr>
            <a:spLocks noGrp="1" noChangeArrowheads="1"/>
          </p:cNvSpPr>
          <p:nvPr>
            <p:ph type="dt" idx="1"/>
          </p:nvPr>
        </p:nvSpPr>
        <p:spPr bwMode="auto">
          <a:xfrm>
            <a:off x="3851813" y="1"/>
            <a:ext cx="2944342" cy="497333"/>
          </a:xfrm>
          <a:prstGeom prst="rect">
            <a:avLst/>
          </a:prstGeom>
          <a:noFill/>
          <a:ln w="9525">
            <a:noFill/>
            <a:miter lim="800000"/>
            <a:headEnd/>
            <a:tailEnd/>
          </a:ln>
        </p:spPr>
        <p:txBody>
          <a:bodyPr vert="horz" wrap="square" lIns="91421" tIns="45710" rIns="91421" bIns="45710" numCol="1" anchor="t" anchorCtr="0" compatLnSpc="1">
            <a:prstTxWarp prst="textNoShape">
              <a:avLst/>
            </a:prstTxWarp>
          </a:bodyPr>
          <a:lstStyle>
            <a:lvl1pPr algn="r">
              <a:lnSpc>
                <a:spcPct val="100000"/>
              </a:lnSpc>
              <a:spcBef>
                <a:spcPct val="0"/>
              </a:spcBef>
              <a:buClrTx/>
              <a:buFontTx/>
              <a:buNone/>
              <a:defRPr sz="1100" b="0">
                <a:latin typeface="Arial" charset="0"/>
                <a:ea typeface="Osaka" pitchFamily="1" charset="-128"/>
                <a:cs typeface="+mn-cs"/>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915988" y="741363"/>
            <a:ext cx="4967287" cy="3725862"/>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680984" y="4717732"/>
            <a:ext cx="5435708" cy="4465216"/>
          </a:xfrm>
          <a:prstGeom prst="rect">
            <a:avLst/>
          </a:prstGeom>
          <a:noFill/>
          <a:ln w="9525">
            <a:noFill/>
            <a:miter lim="800000"/>
            <a:headEnd/>
            <a:tailEnd/>
          </a:ln>
        </p:spPr>
        <p:txBody>
          <a:bodyPr vert="horz" wrap="square" lIns="91421" tIns="45710" rIns="91421" bIns="45710" numCol="1" anchor="t" anchorCtr="0" compatLnSpc="1">
            <a:prstTxWarp prst="textNoShape">
              <a:avLst/>
            </a:prstTxWarp>
          </a:bodyPr>
          <a:lstStyle/>
          <a:p>
            <a:pPr lvl="0"/>
            <a:r>
              <a:rPr lang="it-IT" noProof="0" smtClean="0"/>
              <a:t>Fare clic per modificare gli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
        <p:nvSpPr>
          <p:cNvPr id="7174" name="Rectangle 6"/>
          <p:cNvSpPr>
            <a:spLocks noGrp="1" noChangeArrowheads="1"/>
          </p:cNvSpPr>
          <p:nvPr>
            <p:ph type="ftr" sz="quarter" idx="4"/>
          </p:nvPr>
        </p:nvSpPr>
        <p:spPr bwMode="auto">
          <a:xfrm>
            <a:off x="0" y="9427766"/>
            <a:ext cx="2945862" cy="497332"/>
          </a:xfrm>
          <a:prstGeom prst="rect">
            <a:avLst/>
          </a:prstGeom>
          <a:noFill/>
          <a:ln w="9525">
            <a:noFill/>
            <a:miter lim="800000"/>
            <a:headEnd/>
            <a:tailEnd/>
          </a:ln>
        </p:spPr>
        <p:txBody>
          <a:bodyPr vert="horz" wrap="square" lIns="91421" tIns="45710" rIns="91421" bIns="45710" numCol="1" anchor="b" anchorCtr="0" compatLnSpc="1">
            <a:prstTxWarp prst="textNoShape">
              <a:avLst/>
            </a:prstTxWarp>
          </a:bodyPr>
          <a:lstStyle>
            <a:lvl1pPr algn="l">
              <a:lnSpc>
                <a:spcPct val="100000"/>
              </a:lnSpc>
              <a:spcBef>
                <a:spcPct val="0"/>
              </a:spcBef>
              <a:buClrTx/>
              <a:buFontTx/>
              <a:buNone/>
              <a:defRPr sz="1100" b="0">
                <a:latin typeface="Arial" charset="0"/>
                <a:ea typeface="Osaka" pitchFamily="1" charset="-128"/>
                <a:cs typeface="+mn-cs"/>
              </a:defRPr>
            </a:lvl1pPr>
          </a:lstStyle>
          <a:p>
            <a:pPr>
              <a:defRPr/>
            </a:pPr>
            <a:endParaRPr lang="en-US"/>
          </a:p>
        </p:txBody>
      </p:sp>
      <p:sp>
        <p:nvSpPr>
          <p:cNvPr id="7175" name="Rectangle 7"/>
          <p:cNvSpPr>
            <a:spLocks noGrp="1" noChangeArrowheads="1"/>
          </p:cNvSpPr>
          <p:nvPr>
            <p:ph type="sldNum" sz="quarter" idx="5"/>
          </p:nvPr>
        </p:nvSpPr>
        <p:spPr bwMode="auto">
          <a:xfrm>
            <a:off x="3851813" y="9427766"/>
            <a:ext cx="2944342" cy="497332"/>
          </a:xfrm>
          <a:prstGeom prst="rect">
            <a:avLst/>
          </a:prstGeom>
          <a:noFill/>
          <a:ln w="9525">
            <a:noFill/>
            <a:miter lim="800000"/>
            <a:headEnd/>
            <a:tailEnd/>
          </a:ln>
        </p:spPr>
        <p:txBody>
          <a:bodyPr vert="horz" wrap="square" lIns="91421" tIns="45710" rIns="91421" bIns="45710" numCol="1" anchor="b" anchorCtr="0" compatLnSpc="1">
            <a:prstTxWarp prst="textNoShape">
              <a:avLst/>
            </a:prstTxWarp>
          </a:bodyPr>
          <a:lstStyle>
            <a:lvl1pPr algn="r">
              <a:lnSpc>
                <a:spcPct val="100000"/>
              </a:lnSpc>
              <a:spcBef>
                <a:spcPct val="0"/>
              </a:spcBef>
              <a:buClrTx/>
              <a:buFontTx/>
              <a:buNone/>
              <a:defRPr sz="1100" b="0">
                <a:latin typeface="Arial" charset="0"/>
                <a:ea typeface="Osaka" pitchFamily="1" charset="-128"/>
                <a:cs typeface="+mn-cs"/>
              </a:defRPr>
            </a:lvl1pPr>
          </a:lstStyle>
          <a:p>
            <a:pPr>
              <a:defRPr/>
            </a:pPr>
            <a:fld id="{21D44279-3378-4B62-8D7B-3551D8C1173F}" type="slidenum">
              <a:rPr lang="it-IT"/>
              <a:pPr>
                <a:defRPr/>
              </a:pPr>
              <a:t>‹#›</a:t>
            </a:fld>
            <a:endParaRPr lang="it-IT"/>
          </a:p>
        </p:txBody>
      </p:sp>
    </p:spTree>
    <p:extLst>
      <p:ext uri="{BB962C8B-B14F-4D97-AF65-F5344CB8AC3E}">
        <p14:creationId xmlns:p14="http://schemas.microsoft.com/office/powerpoint/2010/main" val="2577275198"/>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egnaposto immagine diapositiva 1"/>
          <p:cNvSpPr>
            <a:spLocks noGrp="1" noRot="1" noChangeAspect="1" noTextEdit="1"/>
          </p:cNvSpPr>
          <p:nvPr>
            <p:ph type="sldImg"/>
          </p:nvPr>
        </p:nvSpPr>
        <p:spPr>
          <a:ln/>
        </p:spPr>
      </p:sp>
      <p:sp>
        <p:nvSpPr>
          <p:cNvPr id="18434" name="Segnaposto note 2"/>
          <p:cNvSpPr>
            <a:spLocks noGrp="1"/>
          </p:cNvSpPr>
          <p:nvPr>
            <p:ph type="body" idx="1"/>
          </p:nvPr>
        </p:nvSpPr>
        <p:spPr>
          <a:noFill/>
          <a:ln/>
        </p:spPr>
        <p:txBody>
          <a:bodyPr/>
          <a:lstStyle/>
          <a:p>
            <a:endParaRPr lang="en-GB" smtClean="0"/>
          </a:p>
        </p:txBody>
      </p:sp>
      <p:sp>
        <p:nvSpPr>
          <p:cNvPr id="18435" name="Segnaposto numero diapositiva 3"/>
          <p:cNvSpPr>
            <a:spLocks noGrp="1"/>
          </p:cNvSpPr>
          <p:nvPr>
            <p:ph type="sldNum" sz="quarter" idx="5"/>
          </p:nvPr>
        </p:nvSpPr>
        <p:spPr>
          <a:noFill/>
        </p:spPr>
        <p:txBody>
          <a:bodyPr/>
          <a:lstStyle/>
          <a:p>
            <a:fld id="{24B5797B-79EF-4383-8546-E8819A1B01B7}" type="slidenum">
              <a:rPr lang="it-IT" smtClean="0">
                <a:ea typeface="Osaka"/>
                <a:cs typeface="Osaka"/>
              </a:rPr>
              <a:pPr/>
              <a:t>1</a:t>
            </a:fld>
            <a:endParaRPr lang="it-IT" smtClean="0">
              <a:ea typeface="Osaka"/>
              <a:cs typeface="Osaka"/>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egnaposto immagine diapositiva 1"/>
          <p:cNvSpPr>
            <a:spLocks noGrp="1" noRot="1" noChangeAspect="1" noTextEdit="1"/>
          </p:cNvSpPr>
          <p:nvPr>
            <p:ph type="sldImg"/>
          </p:nvPr>
        </p:nvSpPr>
        <p:spPr>
          <a:ln/>
        </p:spPr>
      </p:sp>
      <p:sp>
        <p:nvSpPr>
          <p:cNvPr id="41987" name="Segnaposto note 2"/>
          <p:cNvSpPr>
            <a:spLocks noGrp="1"/>
          </p:cNvSpPr>
          <p:nvPr>
            <p:ph type="body" idx="1"/>
          </p:nvPr>
        </p:nvSpPr>
        <p:spPr>
          <a:noFill/>
          <a:ln/>
        </p:spPr>
        <p:txBody>
          <a:bodyPr/>
          <a:lstStyle/>
          <a:p>
            <a:endParaRPr lang="en-GB" smtClean="0"/>
          </a:p>
        </p:txBody>
      </p:sp>
      <p:sp>
        <p:nvSpPr>
          <p:cNvPr id="41988" name="Segnaposto numero diapositiva 3"/>
          <p:cNvSpPr txBox="1">
            <a:spLocks noGrp="1"/>
          </p:cNvSpPr>
          <p:nvPr/>
        </p:nvSpPr>
        <p:spPr bwMode="auto">
          <a:xfrm>
            <a:off x="3851813" y="9427766"/>
            <a:ext cx="2944342" cy="497332"/>
          </a:xfrm>
          <a:prstGeom prst="rect">
            <a:avLst/>
          </a:prstGeom>
          <a:noFill/>
          <a:ln w="9525">
            <a:noFill/>
            <a:miter lim="800000"/>
            <a:headEnd/>
            <a:tailEnd/>
          </a:ln>
        </p:spPr>
        <p:txBody>
          <a:bodyPr lIns="91421" tIns="45710" rIns="91421" bIns="45710" anchor="b"/>
          <a:lstStyle/>
          <a:p>
            <a:pPr algn="r">
              <a:lnSpc>
                <a:spcPct val="100000"/>
              </a:lnSpc>
            </a:pPr>
            <a:fld id="{E9BEF8C4-81D8-42A0-99B3-BDF4AAAD5F08}" type="slidenum">
              <a:rPr lang="it-IT" sz="1100">
                <a:latin typeface="Arial" charset="0"/>
                <a:cs typeface="Osaka"/>
              </a:rPr>
              <a:pPr algn="r">
                <a:lnSpc>
                  <a:spcPct val="100000"/>
                </a:lnSpc>
              </a:pPr>
              <a:t>6</a:t>
            </a:fld>
            <a:endParaRPr lang="it-IT" sz="1100" dirty="0">
              <a:latin typeface="Arial" charset="0"/>
              <a:cs typeface="Osaka"/>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egnaposto immagine diapositiva 1"/>
          <p:cNvSpPr>
            <a:spLocks noGrp="1" noRot="1" noChangeAspect="1" noTextEdit="1"/>
          </p:cNvSpPr>
          <p:nvPr>
            <p:ph type="sldImg"/>
          </p:nvPr>
        </p:nvSpPr>
        <p:spPr>
          <a:ln/>
        </p:spPr>
      </p:sp>
      <p:sp>
        <p:nvSpPr>
          <p:cNvPr id="44035" name="Segnaposto note 2"/>
          <p:cNvSpPr>
            <a:spLocks noGrp="1"/>
          </p:cNvSpPr>
          <p:nvPr>
            <p:ph type="body" idx="1"/>
          </p:nvPr>
        </p:nvSpPr>
        <p:spPr>
          <a:noFill/>
          <a:ln/>
        </p:spPr>
        <p:txBody>
          <a:bodyPr/>
          <a:lstStyle/>
          <a:p>
            <a:endParaRPr lang="en-GB" smtClean="0"/>
          </a:p>
        </p:txBody>
      </p:sp>
      <p:sp>
        <p:nvSpPr>
          <p:cNvPr id="44036" name="Segnaposto numero diapositiva 3"/>
          <p:cNvSpPr txBox="1">
            <a:spLocks noGrp="1"/>
          </p:cNvSpPr>
          <p:nvPr/>
        </p:nvSpPr>
        <p:spPr bwMode="auto">
          <a:xfrm>
            <a:off x="3851813" y="9427766"/>
            <a:ext cx="2944342" cy="497332"/>
          </a:xfrm>
          <a:prstGeom prst="rect">
            <a:avLst/>
          </a:prstGeom>
          <a:noFill/>
          <a:ln w="9525">
            <a:noFill/>
            <a:miter lim="800000"/>
            <a:headEnd/>
            <a:tailEnd/>
          </a:ln>
        </p:spPr>
        <p:txBody>
          <a:bodyPr lIns="91421" tIns="45710" rIns="91421" bIns="45710" anchor="b"/>
          <a:lstStyle/>
          <a:p>
            <a:pPr algn="r">
              <a:lnSpc>
                <a:spcPct val="100000"/>
              </a:lnSpc>
            </a:pPr>
            <a:fld id="{FC910367-269F-4407-B205-8E08D2C08630}" type="slidenum">
              <a:rPr lang="it-IT" sz="1100">
                <a:latin typeface="Arial" charset="0"/>
                <a:cs typeface="Osaka"/>
              </a:rPr>
              <a:pPr algn="r">
                <a:lnSpc>
                  <a:spcPct val="100000"/>
                </a:lnSpc>
              </a:pPr>
              <a:t>7</a:t>
            </a:fld>
            <a:endParaRPr lang="it-IT" sz="1100" dirty="0">
              <a:latin typeface="Arial" charset="0"/>
              <a:cs typeface="Osaka"/>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egnaposto immagine diapositiva 1"/>
          <p:cNvSpPr>
            <a:spLocks noGrp="1" noRot="1" noChangeAspect="1" noTextEdit="1"/>
          </p:cNvSpPr>
          <p:nvPr>
            <p:ph type="sldImg"/>
          </p:nvPr>
        </p:nvSpPr>
        <p:spPr>
          <a:ln/>
        </p:spPr>
      </p:sp>
      <p:sp>
        <p:nvSpPr>
          <p:cNvPr id="44035" name="Segnaposto note 2"/>
          <p:cNvSpPr>
            <a:spLocks noGrp="1"/>
          </p:cNvSpPr>
          <p:nvPr>
            <p:ph type="body" idx="1"/>
          </p:nvPr>
        </p:nvSpPr>
        <p:spPr>
          <a:noFill/>
          <a:ln/>
        </p:spPr>
        <p:txBody>
          <a:bodyPr/>
          <a:lstStyle/>
          <a:p>
            <a:endParaRPr lang="en-GB" smtClean="0"/>
          </a:p>
        </p:txBody>
      </p:sp>
      <p:sp>
        <p:nvSpPr>
          <p:cNvPr id="44036" name="Segnaposto numero diapositiva 3"/>
          <p:cNvSpPr txBox="1">
            <a:spLocks noGrp="1"/>
          </p:cNvSpPr>
          <p:nvPr/>
        </p:nvSpPr>
        <p:spPr bwMode="auto">
          <a:xfrm>
            <a:off x="3851813" y="9427766"/>
            <a:ext cx="2944342" cy="497332"/>
          </a:xfrm>
          <a:prstGeom prst="rect">
            <a:avLst/>
          </a:prstGeom>
          <a:noFill/>
          <a:ln w="9525">
            <a:noFill/>
            <a:miter lim="800000"/>
            <a:headEnd/>
            <a:tailEnd/>
          </a:ln>
        </p:spPr>
        <p:txBody>
          <a:bodyPr lIns="91421" tIns="45710" rIns="91421" bIns="45710" anchor="b"/>
          <a:lstStyle/>
          <a:p>
            <a:pPr algn="r">
              <a:lnSpc>
                <a:spcPct val="100000"/>
              </a:lnSpc>
            </a:pPr>
            <a:fld id="{FC910367-269F-4407-B205-8E08D2C08630}" type="slidenum">
              <a:rPr lang="it-IT" sz="1100">
                <a:latin typeface="Arial" charset="0"/>
                <a:cs typeface="Osaka"/>
              </a:rPr>
              <a:pPr algn="r">
                <a:lnSpc>
                  <a:spcPct val="100000"/>
                </a:lnSpc>
              </a:pPr>
              <a:t>9</a:t>
            </a:fld>
            <a:endParaRPr lang="it-IT" sz="1100" dirty="0">
              <a:latin typeface="Arial" charset="0"/>
              <a:cs typeface="Osaka"/>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egnaposto immagine diapositiva 1"/>
          <p:cNvSpPr>
            <a:spLocks noGrp="1" noRot="1" noChangeAspect="1" noTextEdit="1"/>
          </p:cNvSpPr>
          <p:nvPr>
            <p:ph type="sldImg"/>
          </p:nvPr>
        </p:nvSpPr>
        <p:spPr>
          <a:ln/>
        </p:spPr>
      </p:sp>
      <p:sp>
        <p:nvSpPr>
          <p:cNvPr id="44035" name="Segnaposto note 2"/>
          <p:cNvSpPr>
            <a:spLocks noGrp="1"/>
          </p:cNvSpPr>
          <p:nvPr>
            <p:ph type="body" idx="1"/>
          </p:nvPr>
        </p:nvSpPr>
        <p:spPr>
          <a:noFill/>
          <a:ln/>
        </p:spPr>
        <p:txBody>
          <a:bodyPr/>
          <a:lstStyle/>
          <a:p>
            <a:endParaRPr lang="en-GB" smtClean="0"/>
          </a:p>
        </p:txBody>
      </p:sp>
      <p:sp>
        <p:nvSpPr>
          <p:cNvPr id="44036" name="Segnaposto numero diapositiva 3"/>
          <p:cNvSpPr txBox="1">
            <a:spLocks noGrp="1"/>
          </p:cNvSpPr>
          <p:nvPr/>
        </p:nvSpPr>
        <p:spPr bwMode="auto">
          <a:xfrm>
            <a:off x="3851813" y="9427766"/>
            <a:ext cx="2944342" cy="497332"/>
          </a:xfrm>
          <a:prstGeom prst="rect">
            <a:avLst/>
          </a:prstGeom>
          <a:noFill/>
          <a:ln w="9525">
            <a:noFill/>
            <a:miter lim="800000"/>
            <a:headEnd/>
            <a:tailEnd/>
          </a:ln>
        </p:spPr>
        <p:txBody>
          <a:bodyPr lIns="91421" tIns="45710" rIns="91421" bIns="45710" anchor="b"/>
          <a:lstStyle/>
          <a:p>
            <a:pPr algn="r">
              <a:lnSpc>
                <a:spcPct val="100000"/>
              </a:lnSpc>
            </a:pPr>
            <a:fld id="{FC910367-269F-4407-B205-8E08D2C08630}" type="slidenum">
              <a:rPr lang="it-IT" sz="1100">
                <a:latin typeface="Arial" charset="0"/>
                <a:cs typeface="Osaka"/>
              </a:rPr>
              <a:pPr algn="r">
                <a:lnSpc>
                  <a:spcPct val="100000"/>
                </a:lnSpc>
              </a:pPr>
              <a:t>18</a:t>
            </a:fld>
            <a:endParaRPr lang="it-IT" sz="1100" dirty="0">
              <a:latin typeface="Arial" charset="0"/>
              <a:cs typeface="Osaka"/>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egnaposto immagine diapositiva 1"/>
          <p:cNvSpPr>
            <a:spLocks noGrp="1" noRot="1" noChangeAspect="1" noTextEdit="1"/>
          </p:cNvSpPr>
          <p:nvPr>
            <p:ph type="sldImg"/>
          </p:nvPr>
        </p:nvSpPr>
        <p:spPr>
          <a:ln/>
        </p:spPr>
      </p:sp>
      <p:sp>
        <p:nvSpPr>
          <p:cNvPr id="44035" name="Segnaposto note 2"/>
          <p:cNvSpPr>
            <a:spLocks noGrp="1"/>
          </p:cNvSpPr>
          <p:nvPr>
            <p:ph type="body" idx="1"/>
          </p:nvPr>
        </p:nvSpPr>
        <p:spPr>
          <a:noFill/>
          <a:ln/>
        </p:spPr>
        <p:txBody>
          <a:bodyPr/>
          <a:lstStyle/>
          <a:p>
            <a:endParaRPr lang="en-GB" smtClean="0"/>
          </a:p>
        </p:txBody>
      </p:sp>
      <p:sp>
        <p:nvSpPr>
          <p:cNvPr id="44036" name="Segnaposto numero diapositiva 3"/>
          <p:cNvSpPr txBox="1">
            <a:spLocks noGrp="1"/>
          </p:cNvSpPr>
          <p:nvPr/>
        </p:nvSpPr>
        <p:spPr bwMode="auto">
          <a:xfrm>
            <a:off x="3851813" y="9427766"/>
            <a:ext cx="2944342" cy="497332"/>
          </a:xfrm>
          <a:prstGeom prst="rect">
            <a:avLst/>
          </a:prstGeom>
          <a:noFill/>
          <a:ln w="9525">
            <a:noFill/>
            <a:miter lim="800000"/>
            <a:headEnd/>
            <a:tailEnd/>
          </a:ln>
        </p:spPr>
        <p:txBody>
          <a:bodyPr lIns="91421" tIns="45710" rIns="91421" bIns="45710" anchor="b"/>
          <a:lstStyle/>
          <a:p>
            <a:pPr algn="r">
              <a:lnSpc>
                <a:spcPct val="100000"/>
              </a:lnSpc>
            </a:pPr>
            <a:fld id="{FC910367-269F-4407-B205-8E08D2C08630}" type="slidenum">
              <a:rPr lang="it-IT" sz="1100">
                <a:latin typeface="Arial" charset="0"/>
                <a:cs typeface="Osaka"/>
              </a:rPr>
              <a:pPr algn="r">
                <a:lnSpc>
                  <a:spcPct val="100000"/>
                </a:lnSpc>
              </a:pPr>
              <a:t>22</a:t>
            </a:fld>
            <a:endParaRPr lang="it-IT" sz="1100" dirty="0">
              <a:latin typeface="Arial" charset="0"/>
              <a:cs typeface="Osaka"/>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egnaposto immagine diapositiva 1"/>
          <p:cNvSpPr>
            <a:spLocks noGrp="1" noRot="1" noChangeAspect="1" noTextEdit="1"/>
          </p:cNvSpPr>
          <p:nvPr>
            <p:ph type="sldImg"/>
          </p:nvPr>
        </p:nvSpPr>
        <p:spPr>
          <a:ln/>
        </p:spPr>
      </p:sp>
      <p:sp>
        <p:nvSpPr>
          <p:cNvPr id="44035" name="Segnaposto note 2"/>
          <p:cNvSpPr>
            <a:spLocks noGrp="1"/>
          </p:cNvSpPr>
          <p:nvPr>
            <p:ph type="body" idx="1"/>
          </p:nvPr>
        </p:nvSpPr>
        <p:spPr>
          <a:noFill/>
          <a:ln/>
        </p:spPr>
        <p:txBody>
          <a:bodyPr/>
          <a:lstStyle/>
          <a:p>
            <a:endParaRPr lang="en-GB" smtClean="0"/>
          </a:p>
        </p:txBody>
      </p:sp>
      <p:sp>
        <p:nvSpPr>
          <p:cNvPr id="44036" name="Segnaposto numero diapositiva 3"/>
          <p:cNvSpPr txBox="1">
            <a:spLocks noGrp="1"/>
          </p:cNvSpPr>
          <p:nvPr/>
        </p:nvSpPr>
        <p:spPr bwMode="auto">
          <a:xfrm>
            <a:off x="3851813" y="9427766"/>
            <a:ext cx="2944342" cy="497332"/>
          </a:xfrm>
          <a:prstGeom prst="rect">
            <a:avLst/>
          </a:prstGeom>
          <a:noFill/>
          <a:ln w="9525">
            <a:noFill/>
            <a:miter lim="800000"/>
            <a:headEnd/>
            <a:tailEnd/>
          </a:ln>
        </p:spPr>
        <p:txBody>
          <a:bodyPr lIns="91421" tIns="45710" rIns="91421" bIns="45710" anchor="b"/>
          <a:lstStyle/>
          <a:p>
            <a:pPr algn="r">
              <a:lnSpc>
                <a:spcPct val="100000"/>
              </a:lnSpc>
            </a:pPr>
            <a:fld id="{FC910367-269F-4407-B205-8E08D2C08630}" type="slidenum">
              <a:rPr lang="it-IT" sz="1100">
                <a:latin typeface="Arial" charset="0"/>
                <a:cs typeface="Osaka"/>
              </a:rPr>
              <a:pPr algn="r">
                <a:lnSpc>
                  <a:spcPct val="100000"/>
                </a:lnSpc>
              </a:pPr>
              <a:t>25</a:t>
            </a:fld>
            <a:endParaRPr lang="it-IT" sz="1100" dirty="0">
              <a:latin typeface="Arial" charset="0"/>
              <a:cs typeface="Osaka"/>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4" name="Rectangle 5"/>
          <p:cNvSpPr>
            <a:spLocks noChangeArrowheads="1"/>
          </p:cNvSpPr>
          <p:nvPr userDrawn="1"/>
        </p:nvSpPr>
        <p:spPr bwMode="auto">
          <a:xfrm>
            <a:off x="250825" y="6480175"/>
            <a:ext cx="2520950" cy="439738"/>
          </a:xfrm>
          <a:prstGeom prst="rect">
            <a:avLst/>
          </a:prstGeom>
          <a:noFill/>
          <a:ln w="9525">
            <a:noFill/>
            <a:miter lim="800000"/>
            <a:headEnd/>
            <a:tailEnd/>
          </a:ln>
        </p:spPr>
        <p:txBody>
          <a:bodyPr lIns="0" tIns="45158" rIns="0" bIns="45158" anchor="ctr"/>
          <a:lstStyle/>
          <a:p>
            <a:pPr defTabSz="892175">
              <a:lnSpc>
                <a:spcPct val="100000"/>
              </a:lnSpc>
              <a:defRPr/>
            </a:pPr>
            <a:r>
              <a:rPr lang="en-US" sz="1000" dirty="0" smtClean="0">
                <a:solidFill>
                  <a:srgbClr val="E8E8E8"/>
                </a:solidFill>
                <a:latin typeface="Arial" charset="0"/>
                <a:ea typeface="Osaka" pitchFamily="1" charset="-128"/>
                <a:cs typeface="+mn-cs"/>
              </a:rPr>
              <a:t>Koper,</a:t>
            </a:r>
            <a:r>
              <a:rPr lang="en-US" sz="1000" baseline="0" dirty="0" smtClean="0">
                <a:solidFill>
                  <a:srgbClr val="E8E8E8"/>
                </a:solidFill>
                <a:latin typeface="Arial" charset="0"/>
                <a:ea typeface="Osaka" pitchFamily="1" charset="-128"/>
                <a:cs typeface="+mn-cs"/>
              </a:rPr>
              <a:t> Slovenia – 9</a:t>
            </a:r>
            <a:r>
              <a:rPr lang="en-US" sz="1000" baseline="30000" dirty="0" smtClean="0">
                <a:solidFill>
                  <a:srgbClr val="E8E8E8"/>
                </a:solidFill>
                <a:latin typeface="Arial" charset="0"/>
                <a:ea typeface="Osaka" pitchFamily="1" charset="-128"/>
                <a:cs typeface="+mn-cs"/>
              </a:rPr>
              <a:t>th</a:t>
            </a:r>
            <a:r>
              <a:rPr lang="en-US" sz="1000" baseline="0" dirty="0" smtClean="0">
                <a:solidFill>
                  <a:srgbClr val="E8E8E8"/>
                </a:solidFill>
                <a:latin typeface="Arial" charset="0"/>
                <a:ea typeface="Osaka" pitchFamily="1" charset="-128"/>
                <a:cs typeface="+mn-cs"/>
              </a:rPr>
              <a:t> June, 2015</a:t>
            </a:r>
            <a:endParaRPr lang="en-GB" sz="1000" dirty="0">
              <a:solidFill>
                <a:srgbClr val="E8E8E8"/>
              </a:solidFill>
              <a:latin typeface="Arial" charset="0"/>
              <a:ea typeface="Osaka" pitchFamily="1" charset="-128"/>
              <a:cs typeface="+mn-cs"/>
            </a:endParaRPr>
          </a:p>
        </p:txBody>
      </p:sp>
      <p:sp>
        <p:nvSpPr>
          <p:cNvPr id="2" name="Titolo 1"/>
          <p:cNvSpPr>
            <a:spLocks noGrp="1"/>
          </p:cNvSpPr>
          <p:nvPr>
            <p:ph type="title"/>
          </p:nvPr>
        </p:nvSpPr>
        <p:spPr>
          <a:xfrm>
            <a:off x="1044575" y="274638"/>
            <a:ext cx="7642225" cy="778098"/>
          </a:xfrm>
          <a:prstGeom prst="rect">
            <a:avLst/>
          </a:prstGeom>
        </p:spPr>
        <p:txBody>
          <a:bodyPr anchor="ctr"/>
          <a:lstStyle>
            <a:lvl1pPr>
              <a:defRPr sz="3600" b="0">
                <a:effectLst/>
                <a:latin typeface="Impact" panose="020B0806030902050204" pitchFamily="34" charset="0"/>
              </a:defRPr>
            </a:lvl1pPr>
          </a:lstStyle>
          <a:p>
            <a:r>
              <a:rPr lang="en-US" dirty="0" smtClean="0"/>
              <a:t>Click to edit Master title style</a:t>
            </a:r>
            <a:endParaRPr lang="it-IT" dirty="0"/>
          </a:p>
        </p:txBody>
      </p:sp>
      <p:sp>
        <p:nvSpPr>
          <p:cNvPr id="3" name="Segnaposto contenuto 2"/>
          <p:cNvSpPr>
            <a:spLocks noGrp="1"/>
          </p:cNvSpPr>
          <p:nvPr>
            <p:ph idx="1"/>
          </p:nvPr>
        </p:nvSpPr>
        <p:spPr/>
        <p:txBody>
          <a:bodyPr/>
          <a:lstStyle>
            <a:lvl1pPr marL="536575" indent="-536575">
              <a:buFont typeface="Webdings" panose="05030102010509060703" pitchFamily="18" charset="2"/>
              <a:buChar char=""/>
              <a:defRPr sz="3200"/>
            </a:lvl1pPr>
            <a:lvl2pPr marL="892175" indent="-442913">
              <a:buFont typeface="Webdings" panose="05030102010509060703" pitchFamily="18" charset="2"/>
              <a:buChar char=""/>
              <a:defRPr sz="2800"/>
            </a:lvl2pPr>
            <a:lvl3pPr marL="1349375" indent="-449263">
              <a:buFont typeface="Webdings" panose="05030102010509060703" pitchFamily="18" charset="2"/>
              <a:buChar char=""/>
              <a:tabLst>
                <a:tab pos="901700" algn="l"/>
                <a:tab pos="982663" algn="l"/>
              </a:tabLst>
              <a:defRPr sz="2400"/>
            </a:lvl3pPr>
            <a:lvl4pPr marL="1793875" indent="-444500">
              <a:buFont typeface="Webdings" panose="05030102010509060703" pitchFamily="18" charset="2"/>
              <a:buChar char=""/>
              <a:defRPr sz="2000"/>
            </a:lvl4pPr>
            <a:lvl5pPr marL="2332038" indent="-436563">
              <a:buFont typeface="Webdings" panose="05030102010509060703" pitchFamily="18" charset="2"/>
              <a:buChar cha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it-IT" dirty="0"/>
          </a:p>
        </p:txBody>
      </p:sp>
      <p:sp>
        <p:nvSpPr>
          <p:cNvPr id="5" name="Segnaposto numero diapositiva 5"/>
          <p:cNvSpPr>
            <a:spLocks noGrp="1"/>
          </p:cNvSpPr>
          <p:nvPr>
            <p:ph type="sldNum" sz="quarter" idx="10"/>
          </p:nvPr>
        </p:nvSpPr>
        <p:spPr/>
        <p:txBody>
          <a:bodyPr/>
          <a:lstStyle>
            <a:lvl1pPr algn="r">
              <a:defRPr>
                <a:solidFill>
                  <a:schemeClr val="bg1"/>
                </a:solidFill>
              </a:defRPr>
            </a:lvl1pPr>
          </a:lstStyle>
          <a:p>
            <a:pPr>
              <a:defRPr/>
            </a:pPr>
            <a:fld id="{F1C517F1-CB65-4D3F-BD71-378C35008B08}" type="slidenum">
              <a:rPr lang="en-GB"/>
              <a:pPr>
                <a:defRPr/>
              </a:pPr>
              <a:t>‹#›</a:t>
            </a:fld>
            <a:endParaRPr lang="en-GB"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4" name="Line 8"/>
          <p:cNvSpPr>
            <a:spLocks noChangeShapeType="1"/>
          </p:cNvSpPr>
          <p:nvPr userDrawn="1"/>
        </p:nvSpPr>
        <p:spPr bwMode="auto">
          <a:xfrm>
            <a:off x="1147763" y="1125538"/>
            <a:ext cx="7996237" cy="0"/>
          </a:xfrm>
          <a:prstGeom prst="line">
            <a:avLst/>
          </a:prstGeom>
          <a:noFill/>
          <a:ln w="19050">
            <a:solidFill>
              <a:srgbClr val="00356F"/>
            </a:solidFill>
            <a:round/>
            <a:headEnd/>
            <a:tailEnd/>
          </a:ln>
        </p:spPr>
        <p:txBody>
          <a:bodyPr wrap="none" anchor="ctr"/>
          <a:lstStyle/>
          <a:p>
            <a:pPr>
              <a:lnSpc>
                <a:spcPct val="100000"/>
              </a:lnSpc>
              <a:spcBef>
                <a:spcPct val="20000"/>
              </a:spcBef>
              <a:buClr>
                <a:srgbClr val="E2001A"/>
              </a:buClr>
              <a:buFont typeface="Webdings" pitchFamily="18" charset="2"/>
              <a:buNone/>
              <a:defRPr/>
            </a:pPr>
            <a:endParaRPr lang="en-GB" b="1" dirty="0">
              <a:latin typeface="Arial" charset="0"/>
              <a:ea typeface="Osaka" pitchFamily="1" charset="-128"/>
              <a:cs typeface="+mn-cs"/>
            </a:endParaRPr>
          </a:p>
        </p:txBody>
      </p:sp>
      <p:sp>
        <p:nvSpPr>
          <p:cNvPr id="4099" name="Rectangle 3"/>
          <p:cNvSpPr>
            <a:spLocks noGrp="1" noChangeArrowheads="1"/>
          </p:cNvSpPr>
          <p:nvPr>
            <p:ph type="ctrTitle"/>
          </p:nvPr>
        </p:nvSpPr>
        <p:spPr bwMode="auto">
          <a:xfrm>
            <a:off x="1044575" y="2209800"/>
            <a:ext cx="7772400" cy="1144588"/>
          </a:xfrm>
          <a:prstGeom prst="rect">
            <a:avLst/>
          </a:prstGeom>
          <a:noFill/>
          <a:ln>
            <a:miter lim="800000"/>
            <a:headEnd/>
            <a:tailEnd/>
          </a:ln>
        </p:spPr>
        <p:txBody>
          <a:bodyPr vert="horz" wrap="square" lIns="91432" tIns="45716" rIns="91432" bIns="45716" numCol="1" anchor="b" anchorCtr="0" compatLnSpc="1">
            <a:prstTxWarp prst="textNoShape">
              <a:avLst/>
            </a:prstTxWarp>
          </a:bodyPr>
          <a:lstStyle>
            <a:lvl1pPr>
              <a:defRPr sz="2300"/>
            </a:lvl1pPr>
          </a:lstStyle>
          <a:p>
            <a:r>
              <a:rPr lang="en-US" smtClean="0"/>
              <a:t>Click to edit Master title style</a:t>
            </a:r>
            <a:endParaRPr lang="de-DE"/>
          </a:p>
        </p:txBody>
      </p:sp>
      <p:sp>
        <p:nvSpPr>
          <p:cNvPr id="4100" name="Rectangle 4"/>
          <p:cNvSpPr>
            <a:spLocks noGrp="1" noChangeArrowheads="1"/>
          </p:cNvSpPr>
          <p:nvPr>
            <p:ph type="subTitle" idx="1"/>
          </p:nvPr>
        </p:nvSpPr>
        <p:spPr>
          <a:xfrm>
            <a:off x="1042988" y="3500438"/>
            <a:ext cx="7773987" cy="579437"/>
          </a:xfrm>
        </p:spPr>
        <p:txBody>
          <a:bodyPr anchor="b"/>
          <a:lstStyle>
            <a:lvl1pPr marL="0" indent="0">
              <a:buFont typeface="Webdings" pitchFamily="18" charset="2"/>
              <a:buNone/>
              <a:defRPr/>
            </a:lvl1pPr>
          </a:lstStyle>
          <a:p>
            <a:r>
              <a:rPr lang="en-US" smtClean="0"/>
              <a:t>Click to edit Master subtitle style</a:t>
            </a:r>
            <a:endParaRPr lang="de-DE"/>
          </a:p>
        </p:txBody>
      </p:sp>
      <p:sp>
        <p:nvSpPr>
          <p:cNvPr id="6" name="Rectangle 5"/>
          <p:cNvSpPr>
            <a:spLocks noChangeArrowheads="1"/>
          </p:cNvSpPr>
          <p:nvPr userDrawn="1"/>
        </p:nvSpPr>
        <p:spPr bwMode="auto">
          <a:xfrm>
            <a:off x="250825" y="6480175"/>
            <a:ext cx="2520950" cy="439738"/>
          </a:xfrm>
          <a:prstGeom prst="rect">
            <a:avLst/>
          </a:prstGeom>
          <a:noFill/>
          <a:ln w="9525">
            <a:noFill/>
            <a:miter lim="800000"/>
            <a:headEnd/>
            <a:tailEnd/>
          </a:ln>
        </p:spPr>
        <p:txBody>
          <a:bodyPr lIns="0" tIns="45158" rIns="0" bIns="45158" anchor="ctr"/>
          <a:lstStyle/>
          <a:p>
            <a:pPr defTabSz="892175">
              <a:lnSpc>
                <a:spcPct val="100000"/>
              </a:lnSpc>
              <a:defRPr/>
            </a:pPr>
            <a:r>
              <a:rPr lang="en-US" sz="1000" dirty="0" smtClean="0">
                <a:solidFill>
                  <a:srgbClr val="E8E8E8"/>
                </a:solidFill>
                <a:latin typeface="Arial" charset="0"/>
                <a:ea typeface="Osaka" pitchFamily="1" charset="-128"/>
                <a:cs typeface="+mn-cs"/>
              </a:rPr>
              <a:t>Koper,</a:t>
            </a:r>
            <a:r>
              <a:rPr lang="en-US" sz="1000" baseline="0" dirty="0" smtClean="0">
                <a:solidFill>
                  <a:srgbClr val="E8E8E8"/>
                </a:solidFill>
                <a:latin typeface="Arial" charset="0"/>
                <a:ea typeface="Osaka" pitchFamily="1" charset="-128"/>
                <a:cs typeface="+mn-cs"/>
              </a:rPr>
              <a:t> Slovenia – 8</a:t>
            </a:r>
            <a:r>
              <a:rPr lang="en-US" sz="1000" baseline="30000" dirty="0" smtClean="0">
                <a:solidFill>
                  <a:srgbClr val="E8E8E8"/>
                </a:solidFill>
                <a:latin typeface="Arial" charset="0"/>
                <a:ea typeface="Osaka" pitchFamily="1" charset="-128"/>
                <a:cs typeface="+mn-cs"/>
              </a:rPr>
              <a:t>th</a:t>
            </a:r>
            <a:r>
              <a:rPr lang="en-US" sz="1000" baseline="0" dirty="0" smtClean="0">
                <a:solidFill>
                  <a:srgbClr val="E8E8E8"/>
                </a:solidFill>
                <a:latin typeface="Arial" charset="0"/>
                <a:ea typeface="Osaka" pitchFamily="1" charset="-128"/>
                <a:cs typeface="+mn-cs"/>
              </a:rPr>
              <a:t> June, 2015</a:t>
            </a:r>
            <a:endParaRPr lang="en-GB" sz="1000" dirty="0">
              <a:solidFill>
                <a:srgbClr val="E8E8E8"/>
              </a:solidFill>
              <a:latin typeface="Arial" charset="0"/>
              <a:ea typeface="Osaka" pitchFamily="1" charset="-128"/>
              <a:cs typeface="+mn-cs"/>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1044574" y="274638"/>
            <a:ext cx="7642225" cy="850106"/>
          </a:xfrm>
          <a:prstGeom prst="rect">
            <a:avLst/>
          </a:prstGeom>
        </p:spPr>
        <p:txBody>
          <a:bodyPr anchor="ctr"/>
          <a:lstStyle>
            <a:lvl1pPr algn="l" rtl="0" eaLnBrk="1" fontAlgn="base" hangingPunct="1">
              <a:spcBef>
                <a:spcPct val="0"/>
              </a:spcBef>
              <a:spcAft>
                <a:spcPct val="0"/>
              </a:spcAft>
              <a:defRPr lang="it-IT" sz="3600" b="0" dirty="0">
                <a:solidFill>
                  <a:schemeClr val="tx2"/>
                </a:solidFill>
                <a:effectLst/>
                <a:latin typeface="Impact" panose="020B0806030902050204" pitchFamily="34" charset="0"/>
                <a:ea typeface="+mj-ea"/>
                <a:cs typeface="Osaka"/>
              </a:defRPr>
            </a:lvl1pPr>
          </a:lstStyle>
          <a:p>
            <a:r>
              <a:rPr lang="en-US" dirty="0" smtClean="0"/>
              <a:t>Click to edit Master title style</a:t>
            </a:r>
            <a:endParaRPr lang="it-IT" dirty="0"/>
          </a:p>
        </p:txBody>
      </p:sp>
      <p:sp>
        <p:nvSpPr>
          <p:cNvPr id="3" name="Segnaposto contenuto 2"/>
          <p:cNvSpPr>
            <a:spLocks noGrp="1"/>
          </p:cNvSpPr>
          <p:nvPr>
            <p:ph sz="half" idx="1"/>
          </p:nvPr>
        </p:nvSpPr>
        <p:spPr>
          <a:xfrm>
            <a:off x="1044575" y="1370013"/>
            <a:ext cx="3810000" cy="4584700"/>
          </a:xfrm>
        </p:spPr>
        <p:txBody>
          <a:bodyPr/>
          <a:lstStyle>
            <a:lvl1pPr marL="514350" indent="-514350">
              <a:buFont typeface="Wingdings" panose="05000000000000000000" pitchFamily="2" charset="2"/>
              <a:buChar char=""/>
              <a:defRPr sz="2800"/>
            </a:lvl1pPr>
            <a:lvl2pPr marL="906463" indent="-457200">
              <a:buFont typeface="Wingdings" panose="05000000000000000000" pitchFamily="2" charset="2"/>
              <a:buChar char=""/>
              <a:defRPr sz="2400"/>
            </a:lvl2pPr>
            <a:lvl3pPr marL="1357313" indent="-457200">
              <a:buFont typeface="Wingdings" panose="05000000000000000000" pitchFamily="2" charset="2"/>
              <a:buChar char=""/>
              <a:defRPr sz="2000"/>
            </a:lvl3pPr>
            <a:lvl4pPr marL="1692275" indent="-342900">
              <a:buFont typeface="Wingdings" panose="05000000000000000000" pitchFamily="2" charset="2"/>
              <a:buChar char=""/>
              <a:defRPr sz="1800"/>
            </a:lvl4pPr>
            <a:lvl5pPr marL="2238375" indent="-342900">
              <a:buFont typeface="Wingdings" panose="05000000000000000000" pitchFamily="2" charset="2"/>
              <a:buChar cha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it-IT" dirty="0"/>
          </a:p>
        </p:txBody>
      </p:sp>
      <p:sp>
        <p:nvSpPr>
          <p:cNvPr id="4" name="Segnaposto contenuto 3"/>
          <p:cNvSpPr>
            <a:spLocks noGrp="1"/>
          </p:cNvSpPr>
          <p:nvPr>
            <p:ph sz="half" idx="2"/>
          </p:nvPr>
        </p:nvSpPr>
        <p:spPr>
          <a:xfrm>
            <a:off x="5006975" y="1370013"/>
            <a:ext cx="3810000" cy="4584700"/>
          </a:xfrm>
        </p:spPr>
        <p:txBody>
          <a:bodyPr/>
          <a:lstStyle>
            <a:lvl1pPr marL="268288" indent="-268288" algn="l" rtl="0" eaLnBrk="1" fontAlgn="base" hangingPunct="1">
              <a:spcBef>
                <a:spcPct val="20000"/>
              </a:spcBef>
              <a:spcAft>
                <a:spcPct val="0"/>
              </a:spcAft>
              <a:buClr>
                <a:srgbClr val="00356F"/>
              </a:buClr>
              <a:buFont typeface="Wingdings" panose="05000000000000000000" pitchFamily="2" charset="2"/>
              <a:buChar char=""/>
              <a:tabLst>
                <a:tab pos="901700" algn="l"/>
              </a:tabLst>
              <a:defRPr lang="en-US" sz="2800" dirty="0" smtClean="0">
                <a:solidFill>
                  <a:schemeClr val="tx1"/>
                </a:solidFill>
                <a:latin typeface="+mn-lt"/>
                <a:ea typeface="+mn-ea"/>
                <a:cs typeface="Osaka"/>
              </a:defRPr>
            </a:lvl1pPr>
            <a:lvl2pPr marL="719138" indent="-269875" algn="l" rtl="0" eaLnBrk="1" fontAlgn="base" hangingPunct="1">
              <a:spcBef>
                <a:spcPct val="20000"/>
              </a:spcBef>
              <a:spcAft>
                <a:spcPct val="0"/>
              </a:spcAft>
              <a:buClr>
                <a:srgbClr val="00356F"/>
              </a:buClr>
              <a:buFont typeface="Wingdings" panose="05000000000000000000" pitchFamily="2" charset="2"/>
              <a:buChar char=""/>
              <a:tabLst>
                <a:tab pos="901700" algn="l"/>
              </a:tabLst>
              <a:defRPr lang="en-US" sz="2800" dirty="0" smtClean="0">
                <a:solidFill>
                  <a:schemeClr val="tx1"/>
                </a:solidFill>
                <a:latin typeface="+mn-lt"/>
                <a:ea typeface="+mn-ea"/>
                <a:cs typeface="Osaka"/>
              </a:defRPr>
            </a:lvl2pPr>
            <a:lvl3pPr marL="1169988" indent="-269875" algn="l" rtl="0" eaLnBrk="1" fontAlgn="base" hangingPunct="1">
              <a:spcBef>
                <a:spcPct val="20000"/>
              </a:spcBef>
              <a:spcAft>
                <a:spcPct val="0"/>
              </a:spcAft>
              <a:buClr>
                <a:srgbClr val="00356F"/>
              </a:buClr>
              <a:buFont typeface="Wingdings" panose="05000000000000000000" pitchFamily="2" charset="2"/>
              <a:buChar char=""/>
              <a:tabLst>
                <a:tab pos="901700" algn="l"/>
              </a:tabLst>
              <a:defRPr lang="en-US" sz="2800" dirty="0" smtClean="0">
                <a:solidFill>
                  <a:schemeClr val="tx1"/>
                </a:solidFill>
                <a:latin typeface="+mn-lt"/>
                <a:ea typeface="+mn-ea"/>
                <a:cs typeface="Osaka"/>
              </a:defRPr>
            </a:lvl3pPr>
            <a:lvl4pPr marL="1620838" indent="-271463" algn="l" rtl="0" eaLnBrk="1" fontAlgn="base" hangingPunct="1">
              <a:spcBef>
                <a:spcPct val="20000"/>
              </a:spcBef>
              <a:spcAft>
                <a:spcPct val="0"/>
              </a:spcAft>
              <a:buClr>
                <a:srgbClr val="00356F"/>
              </a:buClr>
              <a:buFont typeface="Wingdings" panose="05000000000000000000" pitchFamily="2" charset="2"/>
              <a:buChar char=""/>
              <a:tabLst>
                <a:tab pos="901700" algn="l"/>
              </a:tabLst>
              <a:defRPr lang="en-US" sz="2800" dirty="0" smtClean="0">
                <a:solidFill>
                  <a:schemeClr val="tx1"/>
                </a:solidFill>
                <a:latin typeface="+mn-lt"/>
                <a:ea typeface="+mn-ea"/>
                <a:cs typeface="Osaka"/>
              </a:defRPr>
            </a:lvl4pPr>
            <a:lvl5pPr marL="2165350" indent="-269875" algn="l" rtl="0" eaLnBrk="1" fontAlgn="base" hangingPunct="1">
              <a:spcBef>
                <a:spcPct val="20000"/>
              </a:spcBef>
              <a:spcAft>
                <a:spcPct val="0"/>
              </a:spcAft>
              <a:buClr>
                <a:srgbClr val="00356F"/>
              </a:buClr>
              <a:buFont typeface="Wingdings" panose="05000000000000000000" pitchFamily="2" charset="2"/>
              <a:buChar char=""/>
              <a:tabLst>
                <a:tab pos="901700" algn="l"/>
              </a:tabLst>
              <a:defRPr lang="it-IT" sz="2800" dirty="0">
                <a:solidFill>
                  <a:schemeClr val="tx1"/>
                </a:solidFill>
                <a:latin typeface="+mn-lt"/>
                <a:ea typeface="+mn-ea"/>
                <a:cs typeface="Osaka"/>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it-IT" dirty="0"/>
          </a:p>
        </p:txBody>
      </p:sp>
      <p:sp>
        <p:nvSpPr>
          <p:cNvPr id="6" name="Segnaposto numero diapositiva 5"/>
          <p:cNvSpPr>
            <a:spLocks noGrp="1"/>
          </p:cNvSpPr>
          <p:nvPr>
            <p:ph type="sldNum" sz="quarter" idx="10"/>
          </p:nvPr>
        </p:nvSpPr>
        <p:spPr/>
        <p:txBody>
          <a:bodyPr/>
          <a:lstStyle>
            <a:lvl1pPr algn="r">
              <a:defRPr>
                <a:solidFill>
                  <a:schemeClr val="bg1"/>
                </a:solidFill>
              </a:defRPr>
            </a:lvl1pPr>
          </a:lstStyle>
          <a:p>
            <a:pPr>
              <a:defRPr/>
            </a:pPr>
            <a:fld id="{0F86F69A-AD52-49F6-9556-F45A41794F94}" type="slidenum">
              <a:rPr lang="en-GB"/>
              <a:pPr>
                <a:defRPr/>
              </a:pPr>
              <a:t>‹#›</a:t>
            </a:fld>
            <a:endParaRPr lang="en-GB"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1_Diapositiva titolo">
    <p:spTree>
      <p:nvGrpSpPr>
        <p:cNvPr id="1" name=""/>
        <p:cNvGrpSpPr/>
        <p:nvPr/>
      </p:nvGrpSpPr>
      <p:grpSpPr>
        <a:xfrm>
          <a:off x="0" y="0"/>
          <a:ext cx="0" cy="0"/>
          <a:chOff x="0" y="0"/>
          <a:chExt cx="0" cy="0"/>
        </a:xfrm>
      </p:grpSpPr>
      <p:sp>
        <p:nvSpPr>
          <p:cNvPr id="2" name="Line 8"/>
          <p:cNvSpPr>
            <a:spLocks noChangeShapeType="1"/>
          </p:cNvSpPr>
          <p:nvPr userDrawn="1"/>
        </p:nvSpPr>
        <p:spPr bwMode="auto">
          <a:xfrm>
            <a:off x="1147763" y="1125538"/>
            <a:ext cx="7996237" cy="0"/>
          </a:xfrm>
          <a:prstGeom prst="line">
            <a:avLst/>
          </a:prstGeom>
          <a:noFill/>
          <a:ln w="19050">
            <a:solidFill>
              <a:srgbClr val="00356F"/>
            </a:solidFill>
            <a:round/>
            <a:headEnd/>
            <a:tailEnd/>
          </a:ln>
        </p:spPr>
        <p:txBody>
          <a:bodyPr wrap="none" anchor="ctr"/>
          <a:lstStyle/>
          <a:p>
            <a:pPr>
              <a:lnSpc>
                <a:spcPct val="100000"/>
              </a:lnSpc>
              <a:spcBef>
                <a:spcPct val="20000"/>
              </a:spcBef>
              <a:buClr>
                <a:srgbClr val="E2001A"/>
              </a:buClr>
              <a:buFont typeface="Webdings" pitchFamily="18" charset="2"/>
              <a:buNone/>
              <a:defRPr/>
            </a:pPr>
            <a:endParaRPr lang="en-GB" b="1">
              <a:latin typeface="Arial" charset="0"/>
              <a:ea typeface="Osaka" pitchFamily="1" charset="-128"/>
              <a:cs typeface="+mn-cs"/>
            </a:endParaRPr>
          </a:p>
        </p:txBody>
      </p:sp>
      <p:sp>
        <p:nvSpPr>
          <p:cNvPr id="4" name="Segnaposto numero diapositiva 5"/>
          <p:cNvSpPr>
            <a:spLocks noGrp="1"/>
          </p:cNvSpPr>
          <p:nvPr>
            <p:ph type="sldNum" sz="quarter" idx="10"/>
          </p:nvPr>
        </p:nvSpPr>
        <p:spPr>
          <a:xfrm>
            <a:off x="6615113" y="6592888"/>
            <a:ext cx="2133600" cy="365125"/>
          </a:xfrm>
        </p:spPr>
        <p:txBody>
          <a:bodyPr/>
          <a:lstStyle>
            <a:lvl1pPr algn="r">
              <a:defRPr>
                <a:solidFill>
                  <a:schemeClr val="bg1"/>
                </a:solidFill>
              </a:defRPr>
            </a:lvl1pPr>
          </a:lstStyle>
          <a:p>
            <a:pPr>
              <a:defRPr/>
            </a:pPr>
            <a:fld id="{93F6F702-03BF-4E40-8493-254CBA6B7D10}" type="slidenum">
              <a:rPr lang="en-GB"/>
              <a:pPr>
                <a:defRPr/>
              </a:pPr>
              <a:t>‹#›</a:t>
            </a:fld>
            <a:endParaRPr lang="en-GB" dirty="0"/>
          </a:p>
        </p:txBody>
      </p:sp>
      <p:sp>
        <p:nvSpPr>
          <p:cNvPr id="5" name="Rectangle 5"/>
          <p:cNvSpPr>
            <a:spLocks noChangeArrowheads="1"/>
          </p:cNvSpPr>
          <p:nvPr userDrawn="1"/>
        </p:nvSpPr>
        <p:spPr bwMode="auto">
          <a:xfrm>
            <a:off x="250825" y="6480175"/>
            <a:ext cx="2520950" cy="439738"/>
          </a:xfrm>
          <a:prstGeom prst="rect">
            <a:avLst/>
          </a:prstGeom>
          <a:noFill/>
          <a:ln w="9525">
            <a:noFill/>
            <a:miter lim="800000"/>
            <a:headEnd/>
            <a:tailEnd/>
          </a:ln>
        </p:spPr>
        <p:txBody>
          <a:bodyPr lIns="0" tIns="45158" rIns="0" bIns="45158" anchor="ctr"/>
          <a:lstStyle/>
          <a:p>
            <a:pPr defTabSz="892175">
              <a:lnSpc>
                <a:spcPct val="100000"/>
              </a:lnSpc>
              <a:defRPr/>
            </a:pPr>
            <a:r>
              <a:rPr lang="en-US" sz="1000" dirty="0" smtClean="0">
                <a:solidFill>
                  <a:srgbClr val="E8E8E8"/>
                </a:solidFill>
                <a:latin typeface="Arial" charset="0"/>
                <a:ea typeface="Osaka" pitchFamily="1" charset="-128"/>
                <a:cs typeface="+mn-cs"/>
              </a:rPr>
              <a:t>Koper,</a:t>
            </a:r>
            <a:r>
              <a:rPr lang="en-US" sz="1000" baseline="0" dirty="0" smtClean="0">
                <a:solidFill>
                  <a:srgbClr val="E8E8E8"/>
                </a:solidFill>
                <a:latin typeface="Arial" charset="0"/>
                <a:ea typeface="Osaka" pitchFamily="1" charset="-128"/>
                <a:cs typeface="+mn-cs"/>
              </a:rPr>
              <a:t> Slovenia – 8</a:t>
            </a:r>
            <a:r>
              <a:rPr lang="en-US" sz="1000" baseline="30000" dirty="0" smtClean="0">
                <a:solidFill>
                  <a:srgbClr val="E8E8E8"/>
                </a:solidFill>
                <a:latin typeface="Arial" charset="0"/>
                <a:ea typeface="Osaka" pitchFamily="1" charset="-128"/>
                <a:cs typeface="+mn-cs"/>
              </a:rPr>
              <a:t>th</a:t>
            </a:r>
            <a:r>
              <a:rPr lang="en-US" sz="1000" baseline="0" dirty="0" smtClean="0">
                <a:solidFill>
                  <a:srgbClr val="E8E8E8"/>
                </a:solidFill>
                <a:latin typeface="Arial" charset="0"/>
                <a:ea typeface="Osaka" pitchFamily="1" charset="-128"/>
                <a:cs typeface="+mn-cs"/>
              </a:rPr>
              <a:t> June, 2015</a:t>
            </a:r>
            <a:endParaRPr lang="en-GB" sz="1000" dirty="0">
              <a:solidFill>
                <a:srgbClr val="E8E8E8"/>
              </a:solidFill>
              <a:latin typeface="Arial" charset="0"/>
              <a:ea typeface="Osaka" pitchFamily="1" charset="-128"/>
              <a:cs typeface="+mn-cs"/>
            </a:endParaRPr>
          </a:p>
        </p:txBody>
      </p:sp>
      <p:sp>
        <p:nvSpPr>
          <p:cNvPr id="6" name="Titolo 1"/>
          <p:cNvSpPr>
            <a:spLocks noGrp="1"/>
          </p:cNvSpPr>
          <p:nvPr>
            <p:ph type="title"/>
          </p:nvPr>
        </p:nvSpPr>
        <p:spPr>
          <a:xfrm>
            <a:off x="1044575" y="274638"/>
            <a:ext cx="7642225" cy="778098"/>
          </a:xfrm>
          <a:prstGeom prst="rect">
            <a:avLst/>
          </a:prstGeom>
        </p:spPr>
        <p:txBody>
          <a:bodyPr anchor="ctr"/>
          <a:lstStyle>
            <a:lvl1pPr>
              <a:defRPr sz="3600" b="0">
                <a:effectLst/>
                <a:latin typeface="Impact" panose="020B0806030902050204" pitchFamily="34" charset="0"/>
              </a:defRPr>
            </a:lvl1pPr>
          </a:lstStyle>
          <a:p>
            <a:r>
              <a:rPr lang="en-US" dirty="0" smtClean="0"/>
              <a:t>Click to edit Master title style</a:t>
            </a:r>
            <a:endParaRPr lang="it-IT"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
        <p:nvSpPr>
          <p:cNvPr id="1026" name="Rectangle 4"/>
          <p:cNvSpPr>
            <a:spLocks noGrp="1" noChangeArrowheads="1"/>
          </p:cNvSpPr>
          <p:nvPr>
            <p:ph type="body" idx="1"/>
          </p:nvPr>
        </p:nvSpPr>
        <p:spPr bwMode="auto">
          <a:xfrm>
            <a:off x="1044575" y="1370013"/>
            <a:ext cx="7772400" cy="4584700"/>
          </a:xfrm>
          <a:prstGeom prst="rect">
            <a:avLst/>
          </a:prstGeom>
          <a:noFill/>
          <a:ln w="9525">
            <a:noFill/>
            <a:miter lim="800000"/>
            <a:headEnd/>
            <a:tailEnd/>
          </a:ln>
        </p:spPr>
        <p:txBody>
          <a:bodyPr vert="horz" wrap="square" lIns="91432" tIns="45716" rIns="91432" bIns="45716" numCol="1" anchor="t" anchorCtr="0" compatLnSpc="1">
            <a:prstTxWarp prst="textNoShape">
              <a:avLst/>
            </a:prstTxWarp>
          </a:bodyPr>
          <a:lstStyle/>
          <a:p>
            <a:pPr lvl="0"/>
            <a:r>
              <a:rPr lang="it-IT" dirty="0" smtClean="0"/>
              <a:t>Fare clic per modificare gli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p>
        </p:txBody>
      </p:sp>
      <p:sp>
        <p:nvSpPr>
          <p:cNvPr id="3080" name="Line 8"/>
          <p:cNvSpPr>
            <a:spLocks noChangeShapeType="1"/>
          </p:cNvSpPr>
          <p:nvPr/>
        </p:nvSpPr>
        <p:spPr bwMode="auto">
          <a:xfrm>
            <a:off x="1147763" y="1125538"/>
            <a:ext cx="7996237" cy="0"/>
          </a:xfrm>
          <a:prstGeom prst="line">
            <a:avLst/>
          </a:prstGeom>
          <a:noFill/>
          <a:ln w="19050">
            <a:solidFill>
              <a:srgbClr val="00356F"/>
            </a:solidFill>
            <a:round/>
            <a:headEnd/>
            <a:tailEnd/>
          </a:ln>
        </p:spPr>
        <p:txBody>
          <a:bodyPr wrap="none" anchor="ctr"/>
          <a:lstStyle/>
          <a:p>
            <a:pPr>
              <a:lnSpc>
                <a:spcPct val="100000"/>
              </a:lnSpc>
              <a:spcBef>
                <a:spcPct val="20000"/>
              </a:spcBef>
              <a:buClr>
                <a:srgbClr val="E2001A"/>
              </a:buClr>
              <a:buFont typeface="Webdings" pitchFamily="18" charset="2"/>
              <a:buNone/>
              <a:defRPr/>
            </a:pPr>
            <a:endParaRPr lang="en-GB" b="1" dirty="0">
              <a:latin typeface="Arial" charset="0"/>
              <a:ea typeface="Osaka" pitchFamily="1" charset="-128"/>
              <a:cs typeface="+mn-cs"/>
            </a:endParaRPr>
          </a:p>
        </p:txBody>
      </p:sp>
      <p:sp>
        <p:nvSpPr>
          <p:cNvPr id="4" name="Segnaposto numero diapositiva 5"/>
          <p:cNvSpPr>
            <a:spLocks noGrp="1"/>
          </p:cNvSpPr>
          <p:nvPr>
            <p:ph type="sldNum" sz="quarter" idx="4"/>
          </p:nvPr>
        </p:nvSpPr>
        <p:spPr>
          <a:xfrm>
            <a:off x="6615113" y="6492875"/>
            <a:ext cx="2133600" cy="365125"/>
          </a:xfrm>
          <a:prstGeom prst="rect">
            <a:avLst/>
          </a:prstGeom>
        </p:spPr>
        <p:txBody>
          <a:bodyPr/>
          <a:lstStyle>
            <a:lvl1pPr algn="r">
              <a:lnSpc>
                <a:spcPct val="100000"/>
              </a:lnSpc>
              <a:spcBef>
                <a:spcPct val="20000"/>
              </a:spcBef>
              <a:buClr>
                <a:srgbClr val="E2001A"/>
              </a:buClr>
              <a:buFont typeface="Webdings" pitchFamily="18" charset="2"/>
              <a:buNone/>
              <a:defRPr b="1">
                <a:solidFill>
                  <a:schemeClr val="bg1"/>
                </a:solidFill>
                <a:latin typeface="Arial" charset="0"/>
                <a:ea typeface="Osaka" pitchFamily="1" charset="-128"/>
                <a:cs typeface="+mn-cs"/>
              </a:defRPr>
            </a:lvl1pPr>
          </a:lstStyle>
          <a:p>
            <a:pPr>
              <a:defRPr/>
            </a:pPr>
            <a:fld id="{2F7310F6-6B64-4175-BF45-D31AB66D5A8D}" type="slidenum">
              <a:rPr lang="en-GB"/>
              <a:pPr>
                <a:defRPr/>
              </a:pPr>
              <a:t>‹#›</a:t>
            </a:fld>
            <a:endParaRPr lang="en-GB" dirty="0"/>
          </a:p>
        </p:txBody>
      </p:sp>
      <p:sp>
        <p:nvSpPr>
          <p:cNvPr id="5" name="Rectangle 5"/>
          <p:cNvSpPr>
            <a:spLocks noChangeArrowheads="1"/>
          </p:cNvSpPr>
          <p:nvPr userDrawn="1"/>
        </p:nvSpPr>
        <p:spPr bwMode="auto">
          <a:xfrm>
            <a:off x="250825" y="6480175"/>
            <a:ext cx="2520950" cy="439738"/>
          </a:xfrm>
          <a:prstGeom prst="rect">
            <a:avLst/>
          </a:prstGeom>
          <a:noFill/>
          <a:ln w="9525">
            <a:noFill/>
            <a:miter lim="800000"/>
            <a:headEnd/>
            <a:tailEnd/>
          </a:ln>
        </p:spPr>
        <p:txBody>
          <a:bodyPr lIns="0" tIns="45158" rIns="0" bIns="45158" anchor="ctr"/>
          <a:lstStyle/>
          <a:p>
            <a:pPr defTabSz="892175">
              <a:lnSpc>
                <a:spcPct val="100000"/>
              </a:lnSpc>
              <a:defRPr/>
            </a:pPr>
            <a:r>
              <a:rPr lang="en-US" sz="1000" dirty="0" smtClean="0">
                <a:solidFill>
                  <a:srgbClr val="E8E8E8"/>
                </a:solidFill>
                <a:latin typeface="Arial" charset="0"/>
                <a:ea typeface="Osaka" pitchFamily="1" charset="-128"/>
                <a:cs typeface="+mn-cs"/>
              </a:rPr>
              <a:t>Koper,</a:t>
            </a:r>
            <a:r>
              <a:rPr lang="en-US" sz="1000" baseline="0" dirty="0" smtClean="0">
                <a:solidFill>
                  <a:srgbClr val="E8E8E8"/>
                </a:solidFill>
                <a:latin typeface="Arial" charset="0"/>
                <a:ea typeface="Osaka" pitchFamily="1" charset="-128"/>
                <a:cs typeface="+mn-cs"/>
              </a:rPr>
              <a:t> Slovenia – 8</a:t>
            </a:r>
            <a:r>
              <a:rPr lang="en-US" sz="1000" baseline="30000" dirty="0" smtClean="0">
                <a:solidFill>
                  <a:srgbClr val="E8E8E8"/>
                </a:solidFill>
                <a:latin typeface="Arial" charset="0"/>
                <a:ea typeface="Osaka" pitchFamily="1" charset="-128"/>
                <a:cs typeface="+mn-cs"/>
              </a:rPr>
              <a:t>th</a:t>
            </a:r>
            <a:r>
              <a:rPr lang="en-US" sz="1000" baseline="0" dirty="0" smtClean="0">
                <a:solidFill>
                  <a:srgbClr val="E8E8E8"/>
                </a:solidFill>
                <a:latin typeface="Arial" charset="0"/>
                <a:ea typeface="Osaka" pitchFamily="1" charset="-128"/>
                <a:cs typeface="+mn-cs"/>
              </a:rPr>
              <a:t> June, 2015</a:t>
            </a:r>
            <a:endParaRPr lang="en-GB" sz="1000" dirty="0">
              <a:solidFill>
                <a:srgbClr val="E8E8E8"/>
              </a:solidFill>
              <a:latin typeface="Arial" charset="0"/>
              <a:ea typeface="Osaka" pitchFamily="1" charset="-128"/>
              <a:cs typeface="+mn-cs"/>
            </a:endParaRPr>
          </a:p>
        </p:txBody>
      </p:sp>
    </p:spTree>
  </p:cSld>
  <p:clrMap bg1="lt1" tx1="dk1" bg2="lt2" tx2="dk2" accent1="accent1" accent2="accent2" accent3="accent3" accent4="accent4" accent5="accent5" accent6="accent6" hlink="hlink" folHlink="folHlink"/>
  <p:sldLayoutIdLst>
    <p:sldLayoutId id="2147483664" r:id="rId1"/>
    <p:sldLayoutId id="2147483663" r:id="rId2"/>
    <p:sldLayoutId id="2147483666" r:id="rId3"/>
    <p:sldLayoutId id="2147483675" r:id="rId4"/>
  </p:sldLayoutIdLst>
  <p:transition spd="slow">
    <p:fade/>
  </p:transition>
  <p:timing>
    <p:tnLst>
      <p:par>
        <p:cTn id="1" dur="indefinite" restart="never" nodeType="tmRoot"/>
      </p:par>
    </p:tnLst>
  </p:timing>
  <p:hf hdr="0" ftr="0" dt="0"/>
  <p:txStyles>
    <p:titleStyle>
      <a:lvl1pPr algn="l" rtl="0" eaLnBrk="1" fontAlgn="base" hangingPunct="1">
        <a:spcBef>
          <a:spcPct val="0"/>
        </a:spcBef>
        <a:spcAft>
          <a:spcPct val="0"/>
        </a:spcAft>
        <a:defRPr sz="1900" b="1">
          <a:solidFill>
            <a:schemeClr val="tx2"/>
          </a:solidFill>
          <a:latin typeface="+mj-lt"/>
          <a:ea typeface="+mj-ea"/>
          <a:cs typeface="Osaka"/>
        </a:defRPr>
      </a:lvl1pPr>
      <a:lvl2pPr algn="l" rtl="0" eaLnBrk="1" fontAlgn="base" hangingPunct="1">
        <a:spcBef>
          <a:spcPct val="0"/>
        </a:spcBef>
        <a:spcAft>
          <a:spcPct val="0"/>
        </a:spcAft>
        <a:defRPr sz="1900" b="1">
          <a:solidFill>
            <a:schemeClr val="tx2"/>
          </a:solidFill>
          <a:latin typeface="Arial" charset="0"/>
          <a:ea typeface="Osaka" pitchFamily="1" charset="-128"/>
          <a:cs typeface="Osaka"/>
        </a:defRPr>
      </a:lvl2pPr>
      <a:lvl3pPr algn="l" rtl="0" eaLnBrk="1" fontAlgn="base" hangingPunct="1">
        <a:spcBef>
          <a:spcPct val="0"/>
        </a:spcBef>
        <a:spcAft>
          <a:spcPct val="0"/>
        </a:spcAft>
        <a:defRPr sz="1900" b="1">
          <a:solidFill>
            <a:schemeClr val="tx2"/>
          </a:solidFill>
          <a:latin typeface="Arial" charset="0"/>
          <a:ea typeface="Osaka" pitchFamily="1" charset="-128"/>
          <a:cs typeface="Osaka"/>
        </a:defRPr>
      </a:lvl3pPr>
      <a:lvl4pPr algn="l" rtl="0" eaLnBrk="1" fontAlgn="base" hangingPunct="1">
        <a:spcBef>
          <a:spcPct val="0"/>
        </a:spcBef>
        <a:spcAft>
          <a:spcPct val="0"/>
        </a:spcAft>
        <a:defRPr sz="1900" b="1">
          <a:solidFill>
            <a:schemeClr val="tx2"/>
          </a:solidFill>
          <a:latin typeface="Arial" charset="0"/>
          <a:ea typeface="Osaka" pitchFamily="1" charset="-128"/>
          <a:cs typeface="Osaka"/>
        </a:defRPr>
      </a:lvl4pPr>
      <a:lvl5pPr algn="l" rtl="0" eaLnBrk="1" fontAlgn="base" hangingPunct="1">
        <a:spcBef>
          <a:spcPct val="0"/>
        </a:spcBef>
        <a:spcAft>
          <a:spcPct val="0"/>
        </a:spcAft>
        <a:defRPr sz="1900" b="1">
          <a:solidFill>
            <a:schemeClr val="tx2"/>
          </a:solidFill>
          <a:latin typeface="Arial" charset="0"/>
          <a:ea typeface="Osaka" pitchFamily="1" charset="-128"/>
          <a:cs typeface="Osaka"/>
        </a:defRPr>
      </a:lvl5pPr>
      <a:lvl6pPr marL="457200" algn="l" rtl="0" eaLnBrk="1" fontAlgn="base" hangingPunct="1">
        <a:spcBef>
          <a:spcPct val="0"/>
        </a:spcBef>
        <a:spcAft>
          <a:spcPct val="0"/>
        </a:spcAft>
        <a:defRPr sz="1900" b="1">
          <a:solidFill>
            <a:schemeClr val="tx2"/>
          </a:solidFill>
          <a:latin typeface="Arial" charset="0"/>
          <a:ea typeface="Osaka" pitchFamily="1" charset="-128"/>
        </a:defRPr>
      </a:lvl6pPr>
      <a:lvl7pPr marL="914400" algn="l" rtl="0" eaLnBrk="1" fontAlgn="base" hangingPunct="1">
        <a:spcBef>
          <a:spcPct val="0"/>
        </a:spcBef>
        <a:spcAft>
          <a:spcPct val="0"/>
        </a:spcAft>
        <a:defRPr sz="1900" b="1">
          <a:solidFill>
            <a:schemeClr val="tx2"/>
          </a:solidFill>
          <a:latin typeface="Arial" charset="0"/>
          <a:ea typeface="Osaka" pitchFamily="1" charset="-128"/>
        </a:defRPr>
      </a:lvl7pPr>
      <a:lvl8pPr marL="1371600" algn="l" rtl="0" eaLnBrk="1" fontAlgn="base" hangingPunct="1">
        <a:spcBef>
          <a:spcPct val="0"/>
        </a:spcBef>
        <a:spcAft>
          <a:spcPct val="0"/>
        </a:spcAft>
        <a:defRPr sz="1900" b="1">
          <a:solidFill>
            <a:schemeClr val="tx2"/>
          </a:solidFill>
          <a:latin typeface="Arial" charset="0"/>
          <a:ea typeface="Osaka" pitchFamily="1" charset="-128"/>
        </a:defRPr>
      </a:lvl8pPr>
      <a:lvl9pPr marL="1828800" algn="l" rtl="0" eaLnBrk="1" fontAlgn="base" hangingPunct="1">
        <a:spcBef>
          <a:spcPct val="0"/>
        </a:spcBef>
        <a:spcAft>
          <a:spcPct val="0"/>
        </a:spcAft>
        <a:defRPr sz="1900" b="1">
          <a:solidFill>
            <a:schemeClr val="tx2"/>
          </a:solidFill>
          <a:latin typeface="Arial" charset="0"/>
          <a:ea typeface="Osaka" pitchFamily="1" charset="-128"/>
        </a:defRPr>
      </a:lvl9pPr>
    </p:titleStyle>
    <p:bodyStyle>
      <a:lvl1pPr marL="268288" indent="-268288" algn="l" rtl="0" eaLnBrk="1" fontAlgn="base" hangingPunct="1">
        <a:spcBef>
          <a:spcPct val="20000"/>
        </a:spcBef>
        <a:spcAft>
          <a:spcPct val="0"/>
        </a:spcAft>
        <a:buClr>
          <a:srgbClr val="00356F"/>
        </a:buClr>
        <a:buFont typeface="Webdings" pitchFamily="18" charset="2"/>
        <a:buChar char=""/>
        <a:tabLst>
          <a:tab pos="901700" algn="l"/>
        </a:tabLst>
        <a:defRPr lang="it-IT" sz="3200" dirty="0" smtClean="0">
          <a:solidFill>
            <a:schemeClr val="tx1"/>
          </a:solidFill>
          <a:latin typeface="+mn-lt"/>
          <a:ea typeface="+mn-ea"/>
          <a:cs typeface="Osaka"/>
        </a:defRPr>
      </a:lvl1pPr>
      <a:lvl2pPr marL="719138" indent="-269875" algn="l" rtl="0" eaLnBrk="1" fontAlgn="base" hangingPunct="1">
        <a:spcBef>
          <a:spcPct val="20000"/>
        </a:spcBef>
        <a:spcAft>
          <a:spcPct val="0"/>
        </a:spcAft>
        <a:buClr>
          <a:srgbClr val="00356F"/>
        </a:buClr>
        <a:buFont typeface="Webdings" pitchFamily="18" charset="2"/>
        <a:buChar char=""/>
        <a:tabLst>
          <a:tab pos="901700" algn="l"/>
        </a:tabLst>
        <a:defRPr lang="it-IT" sz="2400" dirty="0" smtClean="0">
          <a:solidFill>
            <a:schemeClr val="tx1"/>
          </a:solidFill>
          <a:latin typeface="+mn-lt"/>
          <a:ea typeface="+mn-ea"/>
          <a:cs typeface="Osaka"/>
        </a:defRPr>
      </a:lvl2pPr>
      <a:lvl3pPr marL="1169988" indent="-269875" algn="l" rtl="0" eaLnBrk="1" fontAlgn="base" hangingPunct="1">
        <a:spcBef>
          <a:spcPct val="20000"/>
        </a:spcBef>
        <a:spcAft>
          <a:spcPct val="0"/>
        </a:spcAft>
        <a:buClr>
          <a:srgbClr val="00356F"/>
        </a:buClr>
        <a:buFont typeface="Webdings" pitchFamily="18" charset="2"/>
        <a:buChar char=""/>
        <a:tabLst>
          <a:tab pos="901700" algn="l"/>
        </a:tabLst>
        <a:defRPr lang="it-IT" sz="2000" dirty="0" smtClean="0">
          <a:solidFill>
            <a:schemeClr val="tx1"/>
          </a:solidFill>
          <a:latin typeface="+mn-lt"/>
          <a:ea typeface="+mn-ea"/>
          <a:cs typeface="Osaka"/>
        </a:defRPr>
      </a:lvl3pPr>
      <a:lvl4pPr marL="1620838" indent="-271463" algn="l" rtl="0" eaLnBrk="1" fontAlgn="base" hangingPunct="1">
        <a:spcBef>
          <a:spcPct val="20000"/>
        </a:spcBef>
        <a:spcAft>
          <a:spcPct val="0"/>
        </a:spcAft>
        <a:buClr>
          <a:srgbClr val="00356F"/>
        </a:buClr>
        <a:buFont typeface="Webdings" pitchFamily="18" charset="2"/>
        <a:buChar char=""/>
        <a:tabLst>
          <a:tab pos="901700" algn="l"/>
        </a:tabLst>
        <a:defRPr lang="it-IT" sz="1800" dirty="0" smtClean="0">
          <a:solidFill>
            <a:schemeClr val="tx1"/>
          </a:solidFill>
          <a:latin typeface="+mn-lt"/>
          <a:ea typeface="+mn-ea"/>
          <a:cs typeface="Osaka"/>
        </a:defRPr>
      </a:lvl4pPr>
      <a:lvl5pPr marL="2165350" indent="-269875" algn="l" rtl="0" eaLnBrk="1" fontAlgn="base" hangingPunct="1">
        <a:spcBef>
          <a:spcPct val="20000"/>
        </a:spcBef>
        <a:spcAft>
          <a:spcPct val="0"/>
        </a:spcAft>
        <a:buClr>
          <a:srgbClr val="00356F"/>
        </a:buClr>
        <a:buFont typeface="Webdings" pitchFamily="18" charset="2"/>
        <a:buChar char=""/>
        <a:tabLst>
          <a:tab pos="901700" algn="l"/>
        </a:tabLst>
        <a:defRPr lang="it-IT" sz="1600" dirty="0" smtClean="0">
          <a:solidFill>
            <a:schemeClr val="tx1"/>
          </a:solidFill>
          <a:latin typeface="+mn-lt"/>
          <a:ea typeface="+mn-ea"/>
          <a:cs typeface="Osaka"/>
        </a:defRPr>
      </a:lvl5pPr>
      <a:lvl6pPr marL="2622550" indent="-269875" algn="l" rtl="0" eaLnBrk="1" fontAlgn="base" hangingPunct="1">
        <a:spcBef>
          <a:spcPct val="20000"/>
        </a:spcBef>
        <a:spcAft>
          <a:spcPct val="0"/>
        </a:spcAft>
        <a:buClr>
          <a:srgbClr val="E2001A"/>
        </a:buClr>
        <a:buFont typeface="Webdings" pitchFamily="18" charset="2"/>
        <a:buChar char="&lt;"/>
        <a:tabLst>
          <a:tab pos="901700" algn="l"/>
        </a:tabLst>
        <a:defRPr sz="1100">
          <a:solidFill>
            <a:schemeClr val="tx1"/>
          </a:solidFill>
          <a:latin typeface="+mn-lt"/>
          <a:ea typeface="+mn-ea"/>
        </a:defRPr>
      </a:lvl6pPr>
      <a:lvl7pPr marL="3079750" indent="-269875" algn="l" rtl="0" eaLnBrk="1" fontAlgn="base" hangingPunct="1">
        <a:spcBef>
          <a:spcPct val="20000"/>
        </a:spcBef>
        <a:spcAft>
          <a:spcPct val="0"/>
        </a:spcAft>
        <a:buClr>
          <a:srgbClr val="E2001A"/>
        </a:buClr>
        <a:buFont typeface="Webdings" pitchFamily="18" charset="2"/>
        <a:buChar char="&lt;"/>
        <a:tabLst>
          <a:tab pos="901700" algn="l"/>
        </a:tabLst>
        <a:defRPr sz="1100">
          <a:solidFill>
            <a:schemeClr val="tx1"/>
          </a:solidFill>
          <a:latin typeface="+mn-lt"/>
          <a:ea typeface="+mn-ea"/>
        </a:defRPr>
      </a:lvl7pPr>
      <a:lvl8pPr marL="3536950" indent="-269875" algn="l" rtl="0" eaLnBrk="1" fontAlgn="base" hangingPunct="1">
        <a:spcBef>
          <a:spcPct val="20000"/>
        </a:spcBef>
        <a:spcAft>
          <a:spcPct val="0"/>
        </a:spcAft>
        <a:buClr>
          <a:srgbClr val="E2001A"/>
        </a:buClr>
        <a:buFont typeface="Webdings" pitchFamily="18" charset="2"/>
        <a:buChar char="&lt;"/>
        <a:tabLst>
          <a:tab pos="901700" algn="l"/>
        </a:tabLst>
        <a:defRPr sz="1100">
          <a:solidFill>
            <a:schemeClr val="tx1"/>
          </a:solidFill>
          <a:latin typeface="+mn-lt"/>
          <a:ea typeface="+mn-ea"/>
        </a:defRPr>
      </a:lvl8pPr>
      <a:lvl9pPr marL="3994150" indent="-269875" algn="l" rtl="0" eaLnBrk="1" fontAlgn="base" hangingPunct="1">
        <a:spcBef>
          <a:spcPct val="20000"/>
        </a:spcBef>
        <a:spcAft>
          <a:spcPct val="0"/>
        </a:spcAft>
        <a:buClr>
          <a:srgbClr val="E2001A"/>
        </a:buClr>
        <a:buFont typeface="Webdings" pitchFamily="18" charset="2"/>
        <a:buChar char="&lt;"/>
        <a:tabLst>
          <a:tab pos="901700" algn="l"/>
        </a:tabLst>
        <a:defRPr sz="1100">
          <a:solidFill>
            <a:schemeClr val="tx1"/>
          </a:solidFill>
          <a:latin typeface="+mn-lt"/>
          <a:ea typeface="+mn-ea"/>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slide" Target="slide3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slide" Target="slide34.xml"/><Relationship Id="rId1" Type="http://schemas.openxmlformats.org/officeDocument/2006/relationships/slideLayout" Target="../slideLayouts/slideLayout1.xml"/><Relationship Id="rId5" Type="http://schemas.openxmlformats.org/officeDocument/2006/relationships/image" Target="../media/image8.gif"/><Relationship Id="rId4" Type="http://schemas.openxmlformats.org/officeDocument/2006/relationships/slide" Target="slide3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hyperlink" Target="https://youtu.be/cRni4m5gC70" TargetMode="Externa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slide" Target="slide32.xml"/><Relationship Id="rId1" Type="http://schemas.openxmlformats.org/officeDocument/2006/relationships/slideLayout" Target="../slideLayouts/slideLayout1.xml"/><Relationship Id="rId4" Type="http://schemas.openxmlformats.org/officeDocument/2006/relationships/slide" Target="slide31.xml"/></Relationships>
</file>

<file path=ppt/slides/_rels/slide24.xml.rels><?xml version="1.0" encoding="UTF-8" standalone="yes"?>
<Relationships xmlns="http://schemas.openxmlformats.org/package/2006/relationships"><Relationship Id="rId3" Type="http://schemas.openxmlformats.org/officeDocument/2006/relationships/hyperlink" Target="mailto:info@vectorpts.co" TargetMode="External"/><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 Target="slide2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 Target="slide23.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 Target="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hyperlink" Target="https://www.facebook.com/rene.grabowski.3/videos/1062045573806407/" TargetMode="Externa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23.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slide" Target="slide23.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 Target="slide23.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slide" Target="slide19.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slide" Target="slide19.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slide" Target="slide19.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7.jpe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slide" Target="slide3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09" name="Text Box 6"/>
          <p:cNvSpPr txBox="1">
            <a:spLocks noChangeArrowheads="1"/>
          </p:cNvSpPr>
          <p:nvPr/>
        </p:nvSpPr>
        <p:spPr bwMode="auto">
          <a:xfrm>
            <a:off x="1147812" y="1556792"/>
            <a:ext cx="7343392" cy="1568525"/>
          </a:xfrm>
          <a:prstGeom prst="rect">
            <a:avLst/>
          </a:prstGeom>
          <a:noFill/>
          <a:ln w="9525" algn="ctr">
            <a:noFill/>
            <a:miter lim="800000"/>
            <a:headEnd/>
            <a:tailEnd/>
          </a:ln>
        </p:spPr>
        <p:txBody>
          <a:bodyPr wrap="none" lIns="90315" tIns="45158" rIns="90315" bIns="45158">
            <a:spAutoFit/>
          </a:bodyPr>
          <a:lstStyle/>
          <a:p>
            <a:pPr algn="ctr" defTabSz="892175">
              <a:lnSpc>
                <a:spcPct val="100000"/>
              </a:lnSpc>
            </a:pPr>
            <a:r>
              <a:rPr lang="en-US" sz="3600" spc="200" dirty="0" smtClean="0">
                <a:solidFill>
                  <a:srgbClr val="00346E"/>
                </a:solidFill>
              </a:rPr>
              <a:t>Migrating to UN/EDIFACT Standard</a:t>
            </a:r>
            <a:br>
              <a:rPr lang="en-US" sz="3600" spc="200" dirty="0" smtClean="0">
                <a:solidFill>
                  <a:srgbClr val="00346E"/>
                </a:solidFill>
              </a:rPr>
            </a:br>
            <a:endParaRPr lang="en-US" sz="3600" spc="200" dirty="0" smtClean="0">
              <a:solidFill>
                <a:srgbClr val="00346E"/>
              </a:solidFill>
            </a:endParaRPr>
          </a:p>
          <a:p>
            <a:pPr algn="ctr" defTabSz="892175">
              <a:lnSpc>
                <a:spcPct val="100000"/>
              </a:lnSpc>
            </a:pPr>
            <a:r>
              <a:rPr lang="en-US" sz="2400" spc="200" dirty="0" smtClean="0">
                <a:solidFill>
                  <a:srgbClr val="00346E"/>
                </a:solidFill>
                <a:cs typeface="Osaka"/>
              </a:rPr>
              <a:t>Benchmarking with other terminals</a:t>
            </a:r>
            <a:endParaRPr lang="en-GB" sz="2400" spc="200" dirty="0">
              <a:solidFill>
                <a:srgbClr val="00346E"/>
              </a:solidFill>
              <a:cs typeface="Osaka"/>
            </a:endParaRPr>
          </a:p>
        </p:txBody>
      </p:sp>
      <p:sp>
        <p:nvSpPr>
          <p:cNvPr id="17410" name="Rectangle 7"/>
          <p:cNvSpPr>
            <a:spLocks noChangeArrowheads="1"/>
          </p:cNvSpPr>
          <p:nvPr/>
        </p:nvSpPr>
        <p:spPr bwMode="auto">
          <a:xfrm>
            <a:off x="1042988" y="3444875"/>
            <a:ext cx="3032470" cy="368197"/>
          </a:xfrm>
          <a:prstGeom prst="rect">
            <a:avLst/>
          </a:prstGeom>
          <a:noFill/>
          <a:ln w="9525" algn="ctr">
            <a:noFill/>
            <a:miter lim="800000"/>
            <a:headEnd/>
            <a:tailEnd/>
          </a:ln>
        </p:spPr>
        <p:txBody>
          <a:bodyPr wrap="none" lIns="90315" tIns="45158" rIns="90315" bIns="45158">
            <a:spAutoFit/>
          </a:bodyPr>
          <a:lstStyle/>
          <a:p>
            <a:pPr defTabSz="892175">
              <a:lnSpc>
                <a:spcPct val="100000"/>
              </a:lnSpc>
              <a:spcBef>
                <a:spcPct val="20000"/>
              </a:spcBef>
              <a:buClr>
                <a:srgbClr val="00356F"/>
              </a:buClr>
              <a:buFont typeface="Webdings" pitchFamily="18" charset="2"/>
              <a:buNone/>
            </a:pPr>
            <a:r>
              <a:rPr lang="en-GB" sz="1800" dirty="0" smtClean="0">
                <a:cs typeface="Osaka"/>
              </a:rPr>
              <a:t>Koper, Slovenia - 9</a:t>
            </a:r>
            <a:r>
              <a:rPr lang="en-GB" sz="1800" baseline="30000" dirty="0" smtClean="0">
                <a:cs typeface="Osaka"/>
              </a:rPr>
              <a:t>th</a:t>
            </a:r>
            <a:r>
              <a:rPr lang="en-GB" sz="1800" dirty="0" smtClean="0">
                <a:cs typeface="Osaka"/>
              </a:rPr>
              <a:t> June, 2015</a:t>
            </a:r>
            <a:endParaRPr lang="en-GB" sz="1500" b="1" dirty="0">
              <a:cs typeface="Osaka"/>
            </a:endParaRPr>
          </a:p>
        </p:txBody>
      </p:sp>
      <p:sp>
        <p:nvSpPr>
          <p:cNvPr id="17411" name="Line 15"/>
          <p:cNvSpPr>
            <a:spLocks noChangeShapeType="1"/>
          </p:cNvSpPr>
          <p:nvPr/>
        </p:nvSpPr>
        <p:spPr bwMode="auto">
          <a:xfrm>
            <a:off x="1046163" y="3441700"/>
            <a:ext cx="8097837" cy="0"/>
          </a:xfrm>
          <a:prstGeom prst="line">
            <a:avLst/>
          </a:prstGeom>
          <a:noFill/>
          <a:ln w="9525">
            <a:solidFill>
              <a:srgbClr val="00356F"/>
            </a:solidFill>
            <a:round/>
            <a:headEnd/>
            <a:tailEnd/>
          </a:ln>
        </p:spPr>
        <p:txBody>
          <a:bodyPr/>
          <a:lstStyle/>
          <a:p>
            <a:endParaRPr lang="en-GB"/>
          </a:p>
        </p:txBody>
      </p:sp>
      <p:sp>
        <p:nvSpPr>
          <p:cNvPr id="17412" name="Line 16"/>
          <p:cNvSpPr>
            <a:spLocks noChangeShapeType="1"/>
          </p:cNvSpPr>
          <p:nvPr/>
        </p:nvSpPr>
        <p:spPr bwMode="auto">
          <a:xfrm>
            <a:off x="1046163" y="3802063"/>
            <a:ext cx="8097837" cy="0"/>
          </a:xfrm>
          <a:prstGeom prst="line">
            <a:avLst/>
          </a:prstGeom>
          <a:noFill/>
          <a:ln w="9525">
            <a:solidFill>
              <a:srgbClr val="00356F"/>
            </a:solidFill>
            <a:round/>
            <a:headEnd/>
            <a:tailEnd/>
          </a:ln>
        </p:spPr>
        <p:txBody>
          <a:bodyPr/>
          <a:lstStyle/>
          <a:p>
            <a:endParaRPr lang="en-GB"/>
          </a:p>
        </p:txBody>
      </p:sp>
      <p:sp>
        <p:nvSpPr>
          <p:cNvPr id="17413" name="Slide Number Placeholder 2"/>
          <p:cNvSpPr>
            <a:spLocks noGrp="1"/>
          </p:cNvSpPr>
          <p:nvPr>
            <p:ph type="sldNum" sz="quarter" idx="10"/>
          </p:nvPr>
        </p:nvSpPr>
        <p:spPr bwMode="auto">
          <a:xfrm>
            <a:off x="6615113" y="6492875"/>
            <a:ext cx="2133600" cy="365125"/>
          </a:xfrm>
          <a:noFill/>
          <a:ln>
            <a:miter lim="800000"/>
            <a:headEnd/>
            <a:tailEnd/>
          </a:ln>
        </p:spPr>
        <p:txBody>
          <a:bodyPr vert="horz" wrap="square" lIns="91440" tIns="45720" rIns="91440" bIns="45720" numCol="1" anchor="t" anchorCtr="0" compatLnSpc="1">
            <a:prstTxWarp prst="textNoShape">
              <a:avLst/>
            </a:prstTxWarp>
          </a:bodyPr>
          <a:lstStyle/>
          <a:p>
            <a:fld id="{7F019CBB-1A8F-4140-9965-8328B62B671C}" type="slidenum">
              <a:rPr lang="en-GB" smtClean="0">
                <a:ea typeface="Osaka"/>
                <a:cs typeface="Osaka"/>
              </a:rPr>
              <a:pPr/>
              <a:t>1</a:t>
            </a:fld>
            <a:endParaRPr lang="en-GB" smtClean="0">
              <a:ea typeface="Osaka"/>
              <a:cs typeface="Osaka"/>
            </a:endParaRPr>
          </a:p>
        </p:txBody>
      </p:sp>
      <p:pic>
        <p:nvPicPr>
          <p:cNvPr id="10" name="Picture 9"/>
          <p:cNvPicPr preferRelativeResize="0">
            <a:picLocks noChangeAspect="1"/>
          </p:cNvPicPr>
          <p:nvPr/>
        </p:nvPicPr>
        <p:blipFill rotWithShape="1">
          <a:blip r:embed="rId3">
            <a:extLst>
              <a:ext uri="{28A0092B-C50C-407E-A947-70E740481C1C}">
                <a14:useLocalDpi xmlns:a14="http://schemas.microsoft.com/office/drawing/2010/main" val="0"/>
              </a:ext>
            </a:extLst>
          </a:blip>
          <a:stretch/>
        </p:blipFill>
        <p:spPr bwMode="auto">
          <a:xfrm>
            <a:off x="1115616" y="116632"/>
            <a:ext cx="2445717" cy="865408"/>
          </a:xfrm>
          <a:prstGeom prst="rect">
            <a:avLst/>
          </a:prstGeom>
          <a:ln>
            <a:noFill/>
          </a:ln>
          <a:effectLst>
            <a:softEdge rad="112500"/>
          </a:effectLst>
          <a:extLst>
            <a:ext uri="{53640926-AAD7-44D8-BBD7-CCE9431645EC}">
              <a14:shadowObscured xmlns:a14="http://schemas.microsoft.com/office/drawing/2010/main"/>
            </a:ext>
          </a:extLst>
        </p:spPr>
      </p:pic>
      <p:grpSp>
        <p:nvGrpSpPr>
          <p:cNvPr id="8" name="Group 7"/>
          <p:cNvGrpSpPr/>
          <p:nvPr/>
        </p:nvGrpSpPr>
        <p:grpSpPr>
          <a:xfrm>
            <a:off x="1042988" y="4149080"/>
            <a:ext cx="7928793" cy="1469691"/>
            <a:chOff x="539552" y="548680"/>
            <a:chExt cx="6576317" cy="1218994"/>
          </a:xfrm>
        </p:grpSpPr>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548680"/>
              <a:ext cx="1656184" cy="121899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5737" y="548680"/>
              <a:ext cx="1643540" cy="121899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23333" y="548681"/>
              <a:ext cx="1650456" cy="121899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73789" y="548680"/>
              <a:ext cx="1642080" cy="121899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21 Questions</a:t>
            </a:r>
            <a:endParaRPr lang="en-US" dirty="0"/>
          </a:p>
        </p:txBody>
      </p:sp>
      <p:sp>
        <p:nvSpPr>
          <p:cNvPr id="3" name="Content Placeholder 2"/>
          <p:cNvSpPr>
            <a:spLocks noGrp="1"/>
          </p:cNvSpPr>
          <p:nvPr>
            <p:ph idx="1"/>
          </p:nvPr>
        </p:nvSpPr>
        <p:spPr>
          <a:xfrm>
            <a:off x="1044575" y="1370012"/>
            <a:ext cx="7772400" cy="4939307"/>
          </a:xfrm>
        </p:spPr>
        <p:txBody>
          <a:bodyPr>
            <a:normAutofit fontScale="85000" lnSpcReduction="10000"/>
          </a:bodyPr>
          <a:lstStyle/>
          <a:p>
            <a:pPr lvl="0">
              <a:lnSpc>
                <a:spcPct val="150000"/>
              </a:lnSpc>
              <a:buFont typeface="+mj-lt"/>
              <a:buAutoNum type="arabicPeriod"/>
            </a:pPr>
            <a:r>
              <a:rPr lang="en-US" sz="2400" b="1" dirty="0">
                <a:solidFill>
                  <a:srgbClr val="FF0000"/>
                </a:solidFill>
              </a:rPr>
              <a:t>Which UN/EDIFACT messages are being </a:t>
            </a:r>
            <a:r>
              <a:rPr lang="en-US" sz="2400" b="1" dirty="0" smtClean="0">
                <a:solidFill>
                  <a:srgbClr val="FF0000"/>
                </a:solidFill>
              </a:rPr>
              <a:t>used?</a:t>
            </a:r>
            <a:endParaRPr lang="en-US" sz="2400" b="1" dirty="0">
              <a:solidFill>
                <a:srgbClr val="FF0000"/>
              </a:solidFill>
            </a:endParaRPr>
          </a:p>
          <a:p>
            <a:pPr lvl="0">
              <a:lnSpc>
                <a:spcPct val="150000"/>
              </a:lnSpc>
              <a:buFont typeface="+mj-lt"/>
              <a:buAutoNum type="arabicPeriod"/>
            </a:pPr>
            <a:r>
              <a:rPr lang="en-US" sz="2400" dirty="0"/>
              <a:t>Does the terminal </a:t>
            </a:r>
            <a:r>
              <a:rPr lang="en-US" sz="2400" dirty="0" smtClean="0"/>
              <a:t>handle </a:t>
            </a:r>
            <a:r>
              <a:rPr lang="en-US" sz="2400" dirty="0"/>
              <a:t>non-standard </a:t>
            </a:r>
            <a:r>
              <a:rPr lang="en-US" sz="2400" dirty="0" smtClean="0"/>
              <a:t>EDI?</a:t>
            </a:r>
            <a:endParaRPr lang="en-US" sz="2400" dirty="0"/>
          </a:p>
          <a:p>
            <a:pPr lvl="0">
              <a:lnSpc>
                <a:spcPct val="150000"/>
              </a:lnSpc>
              <a:buFont typeface="+mj-lt"/>
              <a:buAutoNum type="arabicPeriod"/>
            </a:pPr>
            <a:r>
              <a:rPr lang="it-IT" sz="2400" dirty="0" smtClean="0"/>
              <a:t>Do they use EDI </a:t>
            </a:r>
            <a:r>
              <a:rPr lang="it-IT" sz="2400" dirty="0"/>
              <a:t>Implementation Guidelines</a:t>
            </a:r>
            <a:endParaRPr lang="en-US" sz="2400" dirty="0"/>
          </a:p>
          <a:p>
            <a:pPr lvl="0">
              <a:lnSpc>
                <a:spcPct val="150000"/>
              </a:lnSpc>
              <a:buFont typeface="+mj-lt"/>
              <a:buAutoNum type="arabicPeriod"/>
            </a:pPr>
            <a:r>
              <a:rPr lang="it-IT" sz="2400" dirty="0" smtClean="0"/>
              <a:t>Do they have EDI </a:t>
            </a:r>
            <a:r>
              <a:rPr lang="it-IT" sz="2400" dirty="0"/>
              <a:t>partnership contracts</a:t>
            </a:r>
            <a:endParaRPr lang="en-US" sz="2400" dirty="0"/>
          </a:p>
          <a:p>
            <a:pPr lvl="0">
              <a:lnSpc>
                <a:spcPct val="150000"/>
              </a:lnSpc>
              <a:buFont typeface="+mj-lt"/>
              <a:buAutoNum type="arabicPeriod"/>
            </a:pPr>
            <a:r>
              <a:rPr lang="en-US" sz="2400" dirty="0"/>
              <a:t>Which TOS and other </a:t>
            </a:r>
            <a:r>
              <a:rPr lang="en-US" sz="2400" dirty="0" smtClean="0"/>
              <a:t>systems </a:t>
            </a:r>
            <a:r>
              <a:rPr lang="en-US" sz="2400" dirty="0"/>
              <a:t>do </a:t>
            </a:r>
            <a:r>
              <a:rPr lang="en-US" sz="2400" dirty="0" smtClean="0"/>
              <a:t>they use</a:t>
            </a:r>
            <a:r>
              <a:rPr lang="en-US" sz="2400" dirty="0"/>
              <a:t>?</a:t>
            </a:r>
          </a:p>
          <a:p>
            <a:pPr lvl="0">
              <a:lnSpc>
                <a:spcPct val="150000"/>
              </a:lnSpc>
              <a:buFont typeface="+mj-lt"/>
              <a:buAutoNum type="arabicPeriod"/>
            </a:pPr>
            <a:r>
              <a:rPr lang="en-US" sz="2400" dirty="0"/>
              <a:t>How does the terminal </a:t>
            </a:r>
            <a:r>
              <a:rPr lang="en-US" sz="2400" dirty="0" smtClean="0"/>
              <a:t>convert </a:t>
            </a:r>
            <a:r>
              <a:rPr lang="en-US" sz="2400" dirty="0"/>
              <a:t>EDI to TOS format?</a:t>
            </a:r>
          </a:p>
          <a:p>
            <a:pPr lvl="0">
              <a:lnSpc>
                <a:spcPct val="150000"/>
              </a:lnSpc>
              <a:buFont typeface="+mj-lt"/>
              <a:buAutoNum type="arabicPeriod"/>
            </a:pPr>
            <a:r>
              <a:rPr lang="en-US" sz="2400" dirty="0"/>
              <a:t>How are EDI messages received and sent?</a:t>
            </a:r>
          </a:p>
          <a:p>
            <a:pPr lvl="0">
              <a:lnSpc>
                <a:spcPct val="150000"/>
              </a:lnSpc>
              <a:buFont typeface="+mj-lt"/>
              <a:buAutoNum type="arabicPeriod"/>
            </a:pPr>
            <a:r>
              <a:rPr lang="en-US" sz="2400" dirty="0"/>
              <a:t>How are EDI messages </a:t>
            </a:r>
            <a:r>
              <a:rPr lang="en-US" sz="2400" dirty="0" smtClean="0"/>
              <a:t>stored?</a:t>
            </a:r>
            <a:endParaRPr lang="en-US" sz="2400" dirty="0"/>
          </a:p>
          <a:p>
            <a:pPr lvl="0">
              <a:lnSpc>
                <a:spcPct val="150000"/>
              </a:lnSpc>
              <a:buFont typeface="+mj-lt"/>
              <a:buAutoNum type="arabicPeriod"/>
            </a:pPr>
            <a:r>
              <a:rPr lang="en-US" sz="2400" b="1" dirty="0">
                <a:solidFill>
                  <a:srgbClr val="FF0000"/>
                </a:solidFill>
              </a:rPr>
              <a:t>Does the terminal use a </a:t>
            </a:r>
            <a:r>
              <a:rPr lang="en-US" sz="2400" b="1" dirty="0" smtClean="0">
                <a:solidFill>
                  <a:srgbClr val="FF0000"/>
                </a:solidFill>
              </a:rPr>
              <a:t>VBS?</a:t>
            </a:r>
            <a:endParaRPr lang="en-US" sz="2400" b="1" dirty="0">
              <a:solidFill>
                <a:srgbClr val="FF0000"/>
              </a:solidFill>
            </a:endParaRPr>
          </a:p>
          <a:p>
            <a:pPr lvl="0">
              <a:lnSpc>
                <a:spcPct val="150000"/>
              </a:lnSpc>
              <a:buFont typeface="+mj-lt"/>
              <a:buAutoNum type="arabicPeriod"/>
            </a:pPr>
            <a:r>
              <a:rPr lang="en-US" sz="2400" dirty="0"/>
              <a:t>How is rail in/out information managed</a:t>
            </a:r>
            <a:r>
              <a:rPr lang="en-US" sz="2400" dirty="0" smtClean="0"/>
              <a:t>?</a:t>
            </a:r>
            <a:endParaRPr lang="en-US" sz="2400" dirty="0"/>
          </a:p>
        </p:txBody>
      </p:sp>
      <p:sp>
        <p:nvSpPr>
          <p:cNvPr id="4" name="Slide Number Placeholder 3"/>
          <p:cNvSpPr>
            <a:spLocks noGrp="1"/>
          </p:cNvSpPr>
          <p:nvPr>
            <p:ph type="sldNum" sz="quarter" idx="10"/>
          </p:nvPr>
        </p:nvSpPr>
        <p:spPr/>
        <p:txBody>
          <a:bodyPr/>
          <a:lstStyle/>
          <a:p>
            <a:pPr>
              <a:defRPr/>
            </a:pPr>
            <a:fld id="{F1C517F1-CB65-4D3F-BD71-378C35008B08}" type="slidenum">
              <a:rPr lang="en-GB" smtClean="0"/>
              <a:pPr>
                <a:defRPr/>
              </a:pPr>
              <a:t>10</a:t>
            </a:fld>
            <a:endParaRPr lang="en-GB" dirty="0"/>
          </a:p>
        </p:txBody>
      </p:sp>
    </p:spTree>
    <p:extLst>
      <p:ext uri="{BB962C8B-B14F-4D97-AF65-F5344CB8AC3E}">
        <p14:creationId xmlns:p14="http://schemas.microsoft.com/office/powerpoint/2010/main" val="4258631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21 Questions</a:t>
            </a:r>
          </a:p>
        </p:txBody>
      </p:sp>
      <p:sp>
        <p:nvSpPr>
          <p:cNvPr id="3" name="Content Placeholder 2"/>
          <p:cNvSpPr>
            <a:spLocks noGrp="1"/>
          </p:cNvSpPr>
          <p:nvPr>
            <p:ph idx="1"/>
          </p:nvPr>
        </p:nvSpPr>
        <p:spPr>
          <a:xfrm>
            <a:off x="1044575" y="1370012"/>
            <a:ext cx="7772400" cy="4867299"/>
          </a:xfrm>
        </p:spPr>
        <p:txBody>
          <a:bodyPr>
            <a:normAutofit fontScale="92500" lnSpcReduction="20000"/>
          </a:bodyPr>
          <a:lstStyle/>
          <a:p>
            <a:pPr lvl="0">
              <a:lnSpc>
                <a:spcPct val="150000"/>
              </a:lnSpc>
              <a:buFont typeface="+mj-lt"/>
              <a:buAutoNum type="arabicPeriod" startAt="11"/>
            </a:pPr>
            <a:r>
              <a:rPr lang="en-US" sz="2000" b="1" dirty="0">
                <a:solidFill>
                  <a:srgbClr val="FF0000"/>
                </a:solidFill>
              </a:rPr>
              <a:t>Are gate-in moves checked against pre-advices (COPARN)?</a:t>
            </a:r>
          </a:p>
          <a:p>
            <a:pPr lvl="0">
              <a:lnSpc>
                <a:spcPct val="150000"/>
              </a:lnSpc>
              <a:buFont typeface="+mj-lt"/>
              <a:buAutoNum type="arabicPeriod" startAt="11"/>
            </a:pPr>
            <a:r>
              <a:rPr lang="en-US" sz="2000" dirty="0"/>
              <a:t>How are the load- and discharge lists </a:t>
            </a:r>
            <a:r>
              <a:rPr lang="en-US" sz="2000" dirty="0" smtClean="0"/>
              <a:t>checked?</a:t>
            </a:r>
            <a:endParaRPr lang="en-US" sz="2000" dirty="0"/>
          </a:p>
          <a:p>
            <a:pPr lvl="0">
              <a:lnSpc>
                <a:spcPct val="150000"/>
              </a:lnSpc>
              <a:buFont typeface="+mj-lt"/>
              <a:buAutoNum type="arabicPeriod" startAt="11"/>
            </a:pPr>
            <a:r>
              <a:rPr lang="en-US" sz="2000" dirty="0" smtClean="0"/>
              <a:t>Are they sending </a:t>
            </a:r>
            <a:r>
              <a:rPr lang="en-US" sz="2000" dirty="0"/>
              <a:t>of gate-in/out and load/discharge moves?</a:t>
            </a:r>
          </a:p>
          <a:p>
            <a:pPr lvl="0">
              <a:lnSpc>
                <a:spcPct val="150000"/>
              </a:lnSpc>
              <a:buFont typeface="+mj-lt"/>
              <a:buAutoNum type="arabicPeriod" startAt="11"/>
            </a:pPr>
            <a:r>
              <a:rPr lang="en-US" sz="2000" b="1" dirty="0">
                <a:solidFill>
                  <a:srgbClr val="FF0000"/>
                </a:solidFill>
              </a:rPr>
              <a:t>How are import containers released by the </a:t>
            </a:r>
            <a:r>
              <a:rPr lang="en-US" sz="2000" b="1" dirty="0" smtClean="0">
                <a:solidFill>
                  <a:srgbClr val="FF0000"/>
                </a:solidFill>
              </a:rPr>
              <a:t>lines (COREOR)?</a:t>
            </a:r>
            <a:endParaRPr lang="en-US" sz="2000" b="1" dirty="0">
              <a:solidFill>
                <a:srgbClr val="FF0000"/>
              </a:solidFill>
            </a:endParaRPr>
          </a:p>
          <a:p>
            <a:pPr lvl="0">
              <a:lnSpc>
                <a:spcPct val="150000"/>
              </a:lnSpc>
              <a:buFont typeface="+mj-lt"/>
              <a:buAutoNum type="arabicPeriod" startAt="11"/>
            </a:pPr>
            <a:r>
              <a:rPr lang="en-US" sz="2000" b="1" dirty="0">
                <a:solidFill>
                  <a:srgbClr val="FF0000"/>
                </a:solidFill>
              </a:rPr>
              <a:t>How is the “PIN” validated at the </a:t>
            </a:r>
            <a:r>
              <a:rPr lang="en-US" sz="2000" b="1" dirty="0" smtClean="0">
                <a:solidFill>
                  <a:srgbClr val="FF0000"/>
                </a:solidFill>
              </a:rPr>
              <a:t>gate (COREOR)?</a:t>
            </a:r>
            <a:endParaRPr lang="en-US" sz="2000" b="1" dirty="0">
              <a:solidFill>
                <a:srgbClr val="FF0000"/>
              </a:solidFill>
            </a:endParaRPr>
          </a:p>
          <a:p>
            <a:pPr lvl="0">
              <a:lnSpc>
                <a:spcPct val="150000"/>
              </a:lnSpc>
              <a:buFont typeface="+mj-lt"/>
              <a:buAutoNum type="arabicPeriod" startAt="11"/>
            </a:pPr>
            <a:r>
              <a:rPr lang="en-US" sz="2000" dirty="0" smtClean="0"/>
              <a:t>Are they validating </a:t>
            </a:r>
            <a:r>
              <a:rPr lang="en-US" sz="2000" dirty="0"/>
              <a:t>other holds and stops?</a:t>
            </a:r>
          </a:p>
          <a:p>
            <a:pPr lvl="0">
              <a:lnSpc>
                <a:spcPct val="150000"/>
              </a:lnSpc>
              <a:buFont typeface="+mj-lt"/>
              <a:buAutoNum type="arabicPeriod" startAt="11"/>
            </a:pPr>
            <a:r>
              <a:rPr lang="en-US" sz="2000" dirty="0"/>
              <a:t>Does the terminal use Process Documentation?</a:t>
            </a:r>
          </a:p>
          <a:p>
            <a:pPr lvl="0">
              <a:lnSpc>
                <a:spcPct val="150000"/>
              </a:lnSpc>
              <a:buFont typeface="+mj-lt"/>
              <a:buAutoNum type="arabicPeriod" startAt="11"/>
            </a:pPr>
            <a:r>
              <a:rPr lang="en-US" sz="2000" dirty="0"/>
              <a:t>Do we have access to any process documentation?</a:t>
            </a:r>
          </a:p>
          <a:p>
            <a:pPr lvl="0">
              <a:lnSpc>
                <a:spcPct val="150000"/>
              </a:lnSpc>
              <a:buFont typeface="+mj-lt"/>
              <a:buAutoNum type="arabicPeriod" startAt="11"/>
            </a:pPr>
            <a:r>
              <a:rPr lang="en-US" sz="2000" dirty="0"/>
              <a:t>Do the terminals apply Quality Management?</a:t>
            </a:r>
          </a:p>
          <a:p>
            <a:pPr lvl="0">
              <a:lnSpc>
                <a:spcPct val="150000"/>
              </a:lnSpc>
              <a:buFont typeface="+mj-lt"/>
              <a:buAutoNum type="arabicPeriod" startAt="11"/>
            </a:pPr>
            <a:r>
              <a:rPr lang="en-US" sz="2000" b="1" dirty="0">
                <a:solidFill>
                  <a:srgbClr val="FF0000"/>
                </a:solidFill>
              </a:rPr>
              <a:t>Which Shipping Lines does the terminal serve?</a:t>
            </a:r>
          </a:p>
          <a:p>
            <a:pPr lvl="0">
              <a:lnSpc>
                <a:spcPct val="150000"/>
              </a:lnSpc>
              <a:buFont typeface="+mj-lt"/>
              <a:buAutoNum type="arabicPeriod" startAt="11"/>
            </a:pPr>
            <a:r>
              <a:rPr lang="en-US" sz="2000" dirty="0"/>
              <a:t>Are there any lines that cannot manage UN/EDIFACT</a:t>
            </a:r>
            <a:r>
              <a:rPr lang="en-US" sz="2000" dirty="0" smtClean="0"/>
              <a:t>?</a:t>
            </a:r>
            <a:endParaRPr lang="en-US" sz="2000" dirty="0"/>
          </a:p>
        </p:txBody>
      </p:sp>
      <p:sp>
        <p:nvSpPr>
          <p:cNvPr id="4" name="Slide Number Placeholder 3"/>
          <p:cNvSpPr>
            <a:spLocks noGrp="1"/>
          </p:cNvSpPr>
          <p:nvPr>
            <p:ph type="sldNum" sz="quarter" idx="10"/>
          </p:nvPr>
        </p:nvSpPr>
        <p:spPr/>
        <p:txBody>
          <a:bodyPr/>
          <a:lstStyle/>
          <a:p>
            <a:pPr>
              <a:defRPr/>
            </a:pPr>
            <a:fld id="{F1C517F1-CB65-4D3F-BD71-378C35008B08}" type="slidenum">
              <a:rPr lang="en-GB" smtClean="0"/>
              <a:pPr>
                <a:defRPr/>
              </a:pPr>
              <a:t>11</a:t>
            </a:fld>
            <a:endParaRPr lang="en-GB" dirty="0"/>
          </a:p>
        </p:txBody>
      </p:sp>
    </p:spTree>
    <p:extLst>
      <p:ext uri="{BB962C8B-B14F-4D97-AF65-F5344CB8AC3E}">
        <p14:creationId xmlns:p14="http://schemas.microsoft.com/office/powerpoint/2010/main" val="498320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Benchmark Result</a:t>
            </a:r>
            <a:endParaRPr lang="en-US" dirty="0"/>
          </a:p>
        </p:txBody>
      </p:sp>
      <p:sp>
        <p:nvSpPr>
          <p:cNvPr id="5" name="Content Placeholder 4"/>
          <p:cNvSpPr>
            <a:spLocks noGrp="1"/>
          </p:cNvSpPr>
          <p:nvPr>
            <p:ph idx="1"/>
          </p:nvPr>
        </p:nvSpPr>
        <p:spPr>
          <a:xfrm>
            <a:off x="1044574" y="1370012"/>
            <a:ext cx="7991921" cy="4795291"/>
          </a:xfrm>
        </p:spPr>
        <p:txBody>
          <a:bodyPr/>
          <a:lstStyle/>
          <a:p>
            <a:pPr marL="0" indent="0">
              <a:buNone/>
            </a:pPr>
            <a:r>
              <a:rPr lang="en-US" b="1" dirty="0">
                <a:effectLst>
                  <a:outerShdw blurRad="38100" dist="38100" dir="2700000" algn="tl">
                    <a:srgbClr val="000000">
                      <a:alpha val="43137"/>
                    </a:srgbClr>
                  </a:outerShdw>
                </a:effectLst>
              </a:rPr>
              <a:t>All terminals </a:t>
            </a:r>
            <a:r>
              <a:rPr lang="en-US" b="1" dirty="0" smtClean="0">
                <a:effectLst>
                  <a:outerShdw blurRad="38100" dist="38100" dir="2700000" algn="tl">
                    <a:srgbClr val="000000">
                      <a:alpha val="43137"/>
                    </a:srgbClr>
                  </a:outerShdw>
                </a:effectLst>
              </a:rPr>
              <a:t>use</a:t>
            </a:r>
            <a:endParaRPr lang="en-US" b="1" dirty="0">
              <a:effectLst>
                <a:outerShdw blurRad="38100" dist="38100" dir="2700000" algn="tl">
                  <a:srgbClr val="000000">
                    <a:alpha val="43137"/>
                  </a:srgbClr>
                </a:outerShdw>
              </a:effectLst>
            </a:endParaRPr>
          </a:p>
          <a:p>
            <a:pPr lvl="1"/>
            <a:r>
              <a:rPr lang="en-US" sz="2000" b="1" dirty="0" smtClean="0">
                <a:solidFill>
                  <a:srgbClr val="FF0000"/>
                </a:solidFill>
                <a:hlinkClick r:id="rId2" action="ppaction://hlinksldjump"/>
              </a:rPr>
              <a:t>UN / EDIFACT</a:t>
            </a:r>
            <a:r>
              <a:rPr lang="en-US" sz="2000" b="1" dirty="0" smtClean="0">
                <a:solidFill>
                  <a:srgbClr val="FF0000"/>
                </a:solidFill>
              </a:rPr>
              <a:t> </a:t>
            </a:r>
            <a:r>
              <a:rPr lang="en-US" sz="2000" dirty="0" smtClean="0">
                <a:solidFill>
                  <a:srgbClr val="FF0000"/>
                </a:solidFill>
              </a:rPr>
              <a:t>standard messages &amp; Guidelines</a:t>
            </a:r>
            <a:r>
              <a:rPr lang="en-US" sz="2000" dirty="0" smtClean="0"/>
              <a:t/>
            </a:r>
            <a:br>
              <a:rPr lang="en-US" sz="2000" dirty="0" smtClean="0"/>
            </a:br>
            <a:r>
              <a:rPr lang="en-US" sz="1400" i="1" dirty="0" smtClean="0"/>
              <a:t>(but also handle non-standard messages from lines that cannot do EDIFACT)</a:t>
            </a:r>
            <a:endParaRPr lang="en-US" sz="1800" i="1" dirty="0" smtClean="0"/>
          </a:p>
          <a:p>
            <a:pPr lvl="1"/>
            <a:r>
              <a:rPr lang="en-US" sz="2000" dirty="0" smtClean="0"/>
              <a:t>EDI management in either TOS, PCS or separate system.</a:t>
            </a:r>
          </a:p>
          <a:p>
            <a:pPr lvl="1"/>
            <a:r>
              <a:rPr lang="en-US" sz="2000" dirty="0" smtClean="0"/>
              <a:t>Communication via e-mail + attachments or the PCS</a:t>
            </a:r>
          </a:p>
          <a:p>
            <a:pPr lvl="1"/>
            <a:r>
              <a:rPr lang="en-US" sz="2000" dirty="0" smtClean="0">
                <a:solidFill>
                  <a:srgbClr val="FF0000"/>
                </a:solidFill>
              </a:rPr>
              <a:t>Gate-in FCL export validation against </a:t>
            </a:r>
            <a:r>
              <a:rPr lang="en-US" sz="2000" b="1" u="sng" dirty="0" smtClean="0">
                <a:solidFill>
                  <a:srgbClr val="FF0000"/>
                </a:solidFill>
              </a:rPr>
              <a:t>COPARN</a:t>
            </a:r>
          </a:p>
          <a:p>
            <a:pPr lvl="1"/>
            <a:r>
              <a:rPr lang="en-US" sz="2000" dirty="0" smtClean="0">
                <a:solidFill>
                  <a:srgbClr val="FF0000"/>
                </a:solidFill>
              </a:rPr>
              <a:t>Gate-out FCL import validation against </a:t>
            </a:r>
            <a:r>
              <a:rPr lang="en-US" sz="2000" b="1" u="sng" dirty="0" smtClean="0">
                <a:solidFill>
                  <a:srgbClr val="FF0000"/>
                </a:solidFill>
              </a:rPr>
              <a:t>COREOR + PIN</a:t>
            </a:r>
            <a:r>
              <a:rPr lang="en-US" sz="2000" dirty="0" smtClean="0"/>
              <a:t/>
            </a:r>
            <a:br>
              <a:rPr lang="en-US" sz="2000" dirty="0" smtClean="0"/>
            </a:br>
            <a:r>
              <a:rPr lang="en-US" sz="1400" i="1" dirty="0"/>
              <a:t>(PD Port manages import via the PCS updated by line operator)</a:t>
            </a:r>
          </a:p>
          <a:p>
            <a:pPr lvl="1"/>
            <a:r>
              <a:rPr lang="en-US" sz="2000" dirty="0" smtClean="0"/>
              <a:t>PCS = Port Community System</a:t>
            </a:r>
          </a:p>
          <a:p>
            <a:pPr lvl="1"/>
            <a:r>
              <a:rPr lang="en-US" sz="2000" dirty="0" smtClean="0"/>
              <a:t>BPM = Business Process Management and documentation</a:t>
            </a:r>
          </a:p>
          <a:p>
            <a:pPr lvl="1"/>
            <a:r>
              <a:rPr lang="en-US" sz="2000" dirty="0" smtClean="0"/>
              <a:t>TOS = Terminal Operation System – Navis N4 / XPS</a:t>
            </a:r>
          </a:p>
          <a:p>
            <a:pPr lvl="1"/>
            <a:r>
              <a:rPr lang="en-US" sz="2000" dirty="0" smtClean="0">
                <a:solidFill>
                  <a:srgbClr val="FF0000"/>
                </a:solidFill>
              </a:rPr>
              <a:t>VBS = Vehicle Booking System</a:t>
            </a:r>
          </a:p>
          <a:p>
            <a:pPr lvl="1"/>
            <a:r>
              <a:rPr lang="en-US" sz="2000" dirty="0" smtClean="0"/>
              <a:t>ISO Certification (three)</a:t>
            </a:r>
            <a:endParaRPr lang="en-US" sz="1600" i="1" dirty="0"/>
          </a:p>
        </p:txBody>
      </p:sp>
      <p:sp>
        <p:nvSpPr>
          <p:cNvPr id="6" name="Slide Number Placeholder 2"/>
          <p:cNvSpPr txBox="1">
            <a:spLocks noGrp="1"/>
          </p:cNvSpPr>
          <p:nvPr/>
        </p:nvSpPr>
        <p:spPr bwMode="auto">
          <a:xfrm>
            <a:off x="6615113" y="6492875"/>
            <a:ext cx="2133600" cy="365125"/>
          </a:xfrm>
          <a:prstGeom prst="rect">
            <a:avLst/>
          </a:prstGeom>
          <a:noFill/>
          <a:ln w="9525">
            <a:noFill/>
            <a:miter lim="800000"/>
            <a:headEnd/>
            <a:tailEnd/>
          </a:ln>
        </p:spPr>
        <p:txBody>
          <a:bodyPr/>
          <a:lstStyle/>
          <a:p>
            <a:pPr algn="r">
              <a:lnSpc>
                <a:spcPct val="100000"/>
              </a:lnSpc>
              <a:spcBef>
                <a:spcPct val="20000"/>
              </a:spcBef>
              <a:buClr>
                <a:srgbClr val="E2001A"/>
              </a:buClr>
              <a:buFont typeface="Webdings" pitchFamily="18" charset="2"/>
              <a:buNone/>
            </a:pPr>
            <a:fld id="{6E97BB95-DBFA-4876-A180-FB9AD995254E}" type="slidenum">
              <a:rPr lang="en-GB" b="1">
                <a:solidFill>
                  <a:schemeClr val="bg1"/>
                </a:solidFill>
                <a:latin typeface="Arial" charset="0"/>
                <a:cs typeface="Osaka"/>
              </a:rPr>
              <a:pPr algn="r">
                <a:lnSpc>
                  <a:spcPct val="100000"/>
                </a:lnSpc>
                <a:spcBef>
                  <a:spcPct val="20000"/>
                </a:spcBef>
                <a:buClr>
                  <a:srgbClr val="E2001A"/>
                </a:buClr>
                <a:buFont typeface="Webdings" pitchFamily="18" charset="2"/>
                <a:buNone/>
              </a:pPr>
              <a:t>12</a:t>
            </a:fld>
            <a:endParaRPr lang="en-GB" b="1">
              <a:solidFill>
                <a:schemeClr val="bg1"/>
              </a:solidFill>
              <a:latin typeface="Arial" charset="0"/>
              <a:cs typeface="Osaka"/>
            </a:endParaRPr>
          </a:p>
        </p:txBody>
      </p:sp>
    </p:spTree>
    <p:extLst>
      <p:ext uri="{BB962C8B-B14F-4D97-AF65-F5344CB8AC3E}">
        <p14:creationId xmlns:p14="http://schemas.microsoft.com/office/powerpoint/2010/main" val="4179897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93F6F702-03BF-4E40-8493-254CBA6B7D10}" type="slidenum">
              <a:rPr lang="en-GB" smtClean="0"/>
              <a:pPr>
                <a:defRPr/>
              </a:pPr>
              <a:t>13</a:t>
            </a:fld>
            <a:endParaRPr lang="en-GB" dirty="0"/>
          </a:p>
        </p:txBody>
      </p:sp>
      <p:sp>
        <p:nvSpPr>
          <p:cNvPr id="3" name="Title 2"/>
          <p:cNvSpPr>
            <a:spLocks noGrp="1"/>
          </p:cNvSpPr>
          <p:nvPr>
            <p:ph type="title"/>
          </p:nvPr>
        </p:nvSpPr>
        <p:spPr/>
        <p:txBody>
          <a:bodyPr/>
          <a:lstStyle/>
          <a:p>
            <a:r>
              <a:rPr lang="en-US" dirty="0" smtClean="0"/>
              <a:t>Terminal use of EDIFACT</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583958472"/>
              </p:ext>
            </p:extLst>
          </p:nvPr>
        </p:nvGraphicFramePr>
        <p:xfrm>
          <a:off x="1111201" y="1412776"/>
          <a:ext cx="7575598" cy="4355031"/>
        </p:xfrm>
        <a:graphic>
          <a:graphicData uri="http://schemas.openxmlformats.org/drawingml/2006/table">
            <a:tbl>
              <a:tblPr firstRow="1" firstCol="1" bandRow="1">
                <a:tableStyleId>{5C22544A-7EE6-4342-B048-85BDC9FD1C3A}</a:tableStyleId>
              </a:tblPr>
              <a:tblGrid>
                <a:gridCol w="1290492"/>
                <a:gridCol w="784709"/>
                <a:gridCol w="785948"/>
                <a:gridCol w="785948"/>
                <a:gridCol w="785948"/>
                <a:gridCol w="785948"/>
                <a:gridCol w="785948"/>
                <a:gridCol w="784709"/>
                <a:gridCol w="785948"/>
              </a:tblGrid>
              <a:tr h="1944216">
                <a:tc>
                  <a:txBody>
                    <a:bodyPr/>
                    <a:lstStyle/>
                    <a:p>
                      <a:pPr>
                        <a:spcAft>
                          <a:spcPts val="0"/>
                        </a:spcAft>
                      </a:pPr>
                      <a:endParaRPr lang="en-US" sz="2000" dirty="0">
                        <a:solidFill>
                          <a:srgbClr val="000000"/>
                        </a:solidFill>
                        <a:effectLst/>
                        <a:latin typeface="Calibri"/>
                        <a:ea typeface="Times New Roman"/>
                        <a:cs typeface="Times New Roman"/>
                      </a:endParaRPr>
                    </a:p>
                  </a:txBody>
                  <a:tcPr marL="68580" marR="68580" marT="0" marB="0" anchor="ctr"/>
                </a:tc>
                <a:tc>
                  <a:txBody>
                    <a:bodyPr/>
                    <a:lstStyle/>
                    <a:p>
                      <a:pPr algn="ctr">
                        <a:spcAft>
                          <a:spcPts val="0"/>
                        </a:spcAft>
                      </a:pPr>
                      <a:r>
                        <a:rPr lang="en-US" sz="2000" dirty="0">
                          <a:solidFill>
                            <a:srgbClr val="FF3300"/>
                          </a:solidFill>
                          <a:effectLst/>
                        </a:rPr>
                        <a:t>BAPLIE IN</a:t>
                      </a:r>
                      <a:endParaRPr lang="en-US" sz="2000" dirty="0">
                        <a:solidFill>
                          <a:srgbClr val="FF3300"/>
                        </a:solidFill>
                        <a:effectLst/>
                        <a:latin typeface="Calibri"/>
                        <a:ea typeface="Times New Roman"/>
                        <a:cs typeface="Times New Roman"/>
                      </a:endParaRPr>
                    </a:p>
                  </a:txBody>
                  <a:tcPr marL="68580" marR="68580" marT="0" marB="0" vert="vert270" anchor="ctr"/>
                </a:tc>
                <a:tc>
                  <a:txBody>
                    <a:bodyPr/>
                    <a:lstStyle/>
                    <a:p>
                      <a:pPr algn="ctr">
                        <a:spcAft>
                          <a:spcPts val="0"/>
                        </a:spcAft>
                      </a:pPr>
                      <a:r>
                        <a:rPr lang="en-US" sz="2000" dirty="0">
                          <a:solidFill>
                            <a:srgbClr val="FF3300"/>
                          </a:solidFill>
                          <a:effectLst/>
                        </a:rPr>
                        <a:t>BAPLIE OUT</a:t>
                      </a:r>
                      <a:endParaRPr lang="en-US" sz="2000" dirty="0">
                        <a:solidFill>
                          <a:srgbClr val="FF3300"/>
                        </a:solidFill>
                        <a:effectLst/>
                        <a:latin typeface="Calibri"/>
                        <a:ea typeface="Times New Roman"/>
                        <a:cs typeface="Times New Roman"/>
                      </a:endParaRPr>
                    </a:p>
                  </a:txBody>
                  <a:tcPr marL="68580" marR="68580" marT="0" marB="0" vert="vert270" anchor="ctr"/>
                </a:tc>
                <a:tc>
                  <a:txBody>
                    <a:bodyPr/>
                    <a:lstStyle/>
                    <a:p>
                      <a:pPr algn="ctr">
                        <a:spcAft>
                          <a:spcPts val="0"/>
                        </a:spcAft>
                      </a:pPr>
                      <a:r>
                        <a:rPr lang="en-US" sz="2000" dirty="0">
                          <a:solidFill>
                            <a:srgbClr val="FF3300"/>
                          </a:solidFill>
                          <a:effectLst/>
                        </a:rPr>
                        <a:t>MOVINS</a:t>
                      </a:r>
                      <a:endParaRPr lang="en-US" sz="2000" dirty="0">
                        <a:solidFill>
                          <a:srgbClr val="FF3300"/>
                        </a:solidFill>
                        <a:effectLst/>
                        <a:latin typeface="Calibri"/>
                        <a:ea typeface="Times New Roman"/>
                        <a:cs typeface="Times New Roman"/>
                      </a:endParaRPr>
                    </a:p>
                  </a:txBody>
                  <a:tcPr marL="68580" marR="68580" marT="0" marB="0" vert="vert270" anchor="ctr"/>
                </a:tc>
                <a:tc>
                  <a:txBody>
                    <a:bodyPr/>
                    <a:lstStyle/>
                    <a:p>
                      <a:pPr algn="ctr">
                        <a:spcAft>
                          <a:spcPts val="0"/>
                        </a:spcAft>
                      </a:pPr>
                      <a:r>
                        <a:rPr lang="en-US" sz="2000" dirty="0">
                          <a:solidFill>
                            <a:srgbClr val="FF3300"/>
                          </a:solidFill>
                          <a:effectLst/>
                        </a:rPr>
                        <a:t>COPARN</a:t>
                      </a:r>
                      <a:endParaRPr lang="en-US" sz="2000" dirty="0">
                        <a:solidFill>
                          <a:srgbClr val="FF3300"/>
                        </a:solidFill>
                        <a:effectLst/>
                        <a:latin typeface="Calibri"/>
                        <a:ea typeface="Times New Roman"/>
                        <a:cs typeface="Times New Roman"/>
                      </a:endParaRPr>
                    </a:p>
                  </a:txBody>
                  <a:tcPr marL="68580" marR="68580" marT="0" marB="0" vert="vert270" anchor="ctr"/>
                </a:tc>
                <a:tc>
                  <a:txBody>
                    <a:bodyPr/>
                    <a:lstStyle/>
                    <a:p>
                      <a:pPr algn="ctr">
                        <a:spcAft>
                          <a:spcPts val="0"/>
                        </a:spcAft>
                      </a:pPr>
                      <a:r>
                        <a:rPr lang="en-US" sz="2000" dirty="0">
                          <a:solidFill>
                            <a:srgbClr val="FF3300"/>
                          </a:solidFill>
                          <a:effectLst/>
                        </a:rPr>
                        <a:t>COPRAR</a:t>
                      </a:r>
                      <a:endParaRPr lang="en-US" sz="2000" dirty="0">
                        <a:solidFill>
                          <a:srgbClr val="FF3300"/>
                        </a:solidFill>
                        <a:effectLst/>
                        <a:latin typeface="Calibri"/>
                        <a:ea typeface="Times New Roman"/>
                        <a:cs typeface="Times New Roman"/>
                      </a:endParaRPr>
                    </a:p>
                  </a:txBody>
                  <a:tcPr marL="68580" marR="68580" marT="0" marB="0" vert="vert270" anchor="ctr"/>
                </a:tc>
                <a:tc>
                  <a:txBody>
                    <a:bodyPr/>
                    <a:lstStyle/>
                    <a:p>
                      <a:pPr algn="ctr">
                        <a:spcAft>
                          <a:spcPts val="0"/>
                        </a:spcAft>
                      </a:pPr>
                      <a:r>
                        <a:rPr lang="en-US" sz="2000" dirty="0">
                          <a:solidFill>
                            <a:srgbClr val="FF3300"/>
                          </a:solidFill>
                          <a:effectLst/>
                        </a:rPr>
                        <a:t>COARRI</a:t>
                      </a:r>
                      <a:endParaRPr lang="en-US" sz="2000" dirty="0">
                        <a:solidFill>
                          <a:srgbClr val="FF3300"/>
                        </a:solidFill>
                        <a:effectLst/>
                        <a:latin typeface="Calibri"/>
                        <a:ea typeface="Times New Roman"/>
                        <a:cs typeface="Times New Roman"/>
                      </a:endParaRPr>
                    </a:p>
                  </a:txBody>
                  <a:tcPr marL="68580" marR="68580" marT="0" marB="0" vert="vert270" anchor="ctr"/>
                </a:tc>
                <a:tc>
                  <a:txBody>
                    <a:bodyPr/>
                    <a:lstStyle/>
                    <a:p>
                      <a:pPr algn="ctr">
                        <a:spcAft>
                          <a:spcPts val="0"/>
                        </a:spcAft>
                      </a:pPr>
                      <a:r>
                        <a:rPr lang="en-US" sz="2000" dirty="0">
                          <a:solidFill>
                            <a:srgbClr val="FF3300"/>
                          </a:solidFill>
                          <a:effectLst/>
                        </a:rPr>
                        <a:t>CODECO</a:t>
                      </a:r>
                      <a:endParaRPr lang="en-US" sz="2000" dirty="0">
                        <a:solidFill>
                          <a:srgbClr val="FF3300"/>
                        </a:solidFill>
                        <a:effectLst/>
                        <a:latin typeface="Calibri"/>
                        <a:ea typeface="Times New Roman"/>
                        <a:cs typeface="Times New Roman"/>
                      </a:endParaRPr>
                    </a:p>
                  </a:txBody>
                  <a:tcPr marL="68580" marR="68580" marT="0" marB="0" vert="vert270" anchor="ctr"/>
                </a:tc>
                <a:tc>
                  <a:txBody>
                    <a:bodyPr/>
                    <a:lstStyle/>
                    <a:p>
                      <a:pPr algn="ctr">
                        <a:spcAft>
                          <a:spcPts val="0"/>
                        </a:spcAft>
                      </a:pPr>
                      <a:r>
                        <a:rPr lang="en-US" sz="2000" dirty="0">
                          <a:solidFill>
                            <a:srgbClr val="FF3300"/>
                          </a:solidFill>
                          <a:effectLst/>
                        </a:rPr>
                        <a:t>COREOR</a:t>
                      </a:r>
                      <a:endParaRPr lang="en-US" sz="2000" dirty="0">
                        <a:solidFill>
                          <a:srgbClr val="FF3300"/>
                        </a:solidFill>
                        <a:effectLst/>
                        <a:latin typeface="Calibri"/>
                        <a:ea typeface="Times New Roman"/>
                        <a:cs typeface="Times New Roman"/>
                      </a:endParaRPr>
                    </a:p>
                  </a:txBody>
                  <a:tcPr marL="68580" marR="68580" marT="0" marB="0" vert="vert270" anchor="ctr"/>
                </a:tc>
              </a:tr>
              <a:tr h="537279">
                <a:tc>
                  <a:txBody>
                    <a:bodyPr/>
                    <a:lstStyle/>
                    <a:p>
                      <a:pPr>
                        <a:spcAft>
                          <a:spcPts val="0"/>
                        </a:spcAft>
                      </a:pPr>
                      <a:r>
                        <a:rPr lang="en-US" sz="2000" dirty="0">
                          <a:solidFill>
                            <a:srgbClr val="FF3300"/>
                          </a:solidFill>
                          <a:effectLst/>
                        </a:rPr>
                        <a:t>BRV</a:t>
                      </a:r>
                      <a:endParaRPr lang="en-US" sz="2000" dirty="0">
                        <a:solidFill>
                          <a:srgbClr val="FF3300"/>
                        </a:solidFill>
                        <a:effectLst/>
                        <a:latin typeface="Calibri"/>
                        <a:ea typeface="Times New Roman"/>
                        <a:cs typeface="Times New Roman"/>
                      </a:endParaRPr>
                    </a:p>
                  </a:txBody>
                  <a:tcPr marL="68580" marR="68580" marT="0" marB="0" anchor="ctr"/>
                </a:tc>
                <a:tc>
                  <a:txBody>
                    <a:bodyPr/>
                    <a:lstStyle/>
                    <a:p>
                      <a:pPr>
                        <a:spcAft>
                          <a:spcPts val="0"/>
                        </a:spcAft>
                      </a:pPr>
                      <a:r>
                        <a:rPr lang="en-US" sz="2000">
                          <a:effectLst/>
                        </a:rPr>
                        <a:t>Yes</a:t>
                      </a:r>
                      <a:endParaRPr lang="en-US" sz="2000">
                        <a:solidFill>
                          <a:srgbClr val="000000"/>
                        </a:solidFill>
                        <a:effectLst/>
                        <a:latin typeface="Calibri"/>
                        <a:ea typeface="Times New Roman"/>
                        <a:cs typeface="Times New Roman"/>
                      </a:endParaRPr>
                    </a:p>
                  </a:txBody>
                  <a:tcPr marL="68580" marR="68580" marT="0" marB="0" anchor="ctr"/>
                </a:tc>
                <a:tc>
                  <a:txBody>
                    <a:bodyPr/>
                    <a:lstStyle/>
                    <a:p>
                      <a:pPr>
                        <a:spcAft>
                          <a:spcPts val="0"/>
                        </a:spcAft>
                      </a:pPr>
                      <a:r>
                        <a:rPr lang="en-US" sz="2000">
                          <a:effectLst/>
                        </a:rPr>
                        <a:t>Yes</a:t>
                      </a:r>
                      <a:endParaRPr lang="en-US" sz="2000">
                        <a:solidFill>
                          <a:srgbClr val="000000"/>
                        </a:solidFill>
                        <a:effectLst/>
                        <a:latin typeface="Calibri"/>
                        <a:ea typeface="Times New Roman"/>
                        <a:cs typeface="Times New Roman"/>
                      </a:endParaRPr>
                    </a:p>
                  </a:txBody>
                  <a:tcPr marL="68580" marR="68580" marT="0" marB="0" anchor="ctr"/>
                </a:tc>
                <a:tc>
                  <a:txBody>
                    <a:bodyPr/>
                    <a:lstStyle/>
                    <a:p>
                      <a:pPr>
                        <a:spcAft>
                          <a:spcPts val="0"/>
                        </a:spcAft>
                      </a:pPr>
                      <a:r>
                        <a:rPr lang="en-US" sz="2000">
                          <a:effectLst/>
                        </a:rPr>
                        <a:t>Yes</a:t>
                      </a:r>
                      <a:endParaRPr lang="en-US" sz="2000">
                        <a:solidFill>
                          <a:srgbClr val="000000"/>
                        </a:solidFill>
                        <a:effectLst/>
                        <a:latin typeface="Calibri"/>
                        <a:ea typeface="Times New Roman"/>
                        <a:cs typeface="Times New Roman"/>
                      </a:endParaRPr>
                    </a:p>
                  </a:txBody>
                  <a:tcPr marL="68580" marR="68580" marT="0" marB="0" anchor="ctr"/>
                </a:tc>
                <a:tc>
                  <a:txBody>
                    <a:bodyPr/>
                    <a:lstStyle/>
                    <a:p>
                      <a:pPr>
                        <a:spcAft>
                          <a:spcPts val="0"/>
                        </a:spcAft>
                      </a:pPr>
                      <a:r>
                        <a:rPr lang="en-US" sz="2000">
                          <a:effectLst/>
                        </a:rPr>
                        <a:t>Yes</a:t>
                      </a:r>
                      <a:endParaRPr lang="en-US" sz="2000">
                        <a:solidFill>
                          <a:srgbClr val="000000"/>
                        </a:solidFill>
                        <a:effectLst/>
                        <a:latin typeface="Calibri"/>
                        <a:ea typeface="Times New Roman"/>
                        <a:cs typeface="Times New Roman"/>
                      </a:endParaRPr>
                    </a:p>
                  </a:txBody>
                  <a:tcPr marL="68580" marR="68580" marT="0" marB="0" anchor="ctr"/>
                </a:tc>
                <a:tc>
                  <a:txBody>
                    <a:bodyPr/>
                    <a:lstStyle/>
                    <a:p>
                      <a:pPr>
                        <a:spcAft>
                          <a:spcPts val="0"/>
                        </a:spcAft>
                      </a:pPr>
                      <a:r>
                        <a:rPr lang="en-US" sz="2000">
                          <a:effectLst/>
                        </a:rPr>
                        <a:t>Yes</a:t>
                      </a:r>
                      <a:endParaRPr lang="en-US" sz="2000">
                        <a:solidFill>
                          <a:srgbClr val="000000"/>
                        </a:solidFill>
                        <a:effectLst/>
                        <a:latin typeface="Calibri"/>
                        <a:ea typeface="Times New Roman"/>
                        <a:cs typeface="Times New Roman"/>
                      </a:endParaRPr>
                    </a:p>
                  </a:txBody>
                  <a:tcPr marL="68580" marR="68580" marT="0" marB="0" anchor="ctr"/>
                </a:tc>
                <a:tc>
                  <a:txBody>
                    <a:bodyPr/>
                    <a:lstStyle/>
                    <a:p>
                      <a:pPr>
                        <a:spcAft>
                          <a:spcPts val="0"/>
                        </a:spcAft>
                      </a:pPr>
                      <a:r>
                        <a:rPr lang="en-US" sz="2000">
                          <a:effectLst/>
                        </a:rPr>
                        <a:t>Yes</a:t>
                      </a:r>
                      <a:endParaRPr lang="en-US" sz="2000">
                        <a:solidFill>
                          <a:srgbClr val="000000"/>
                        </a:solidFill>
                        <a:effectLst/>
                        <a:latin typeface="Calibri"/>
                        <a:ea typeface="Times New Roman"/>
                        <a:cs typeface="Times New Roman"/>
                      </a:endParaRPr>
                    </a:p>
                  </a:txBody>
                  <a:tcPr marL="68580" marR="68580" marT="0" marB="0" anchor="ctr"/>
                </a:tc>
                <a:tc>
                  <a:txBody>
                    <a:bodyPr/>
                    <a:lstStyle/>
                    <a:p>
                      <a:pPr>
                        <a:spcAft>
                          <a:spcPts val="0"/>
                        </a:spcAft>
                      </a:pPr>
                      <a:r>
                        <a:rPr lang="en-US" sz="2000">
                          <a:effectLst/>
                        </a:rPr>
                        <a:t>Yes</a:t>
                      </a:r>
                      <a:endParaRPr lang="en-US" sz="2000">
                        <a:solidFill>
                          <a:srgbClr val="000000"/>
                        </a:solidFill>
                        <a:effectLst/>
                        <a:latin typeface="Calibri"/>
                        <a:ea typeface="Times New Roman"/>
                        <a:cs typeface="Times New Roman"/>
                      </a:endParaRPr>
                    </a:p>
                  </a:txBody>
                  <a:tcPr marL="68580" marR="68580" marT="0" marB="0" anchor="ctr"/>
                </a:tc>
                <a:tc>
                  <a:txBody>
                    <a:bodyPr/>
                    <a:lstStyle/>
                    <a:p>
                      <a:pPr>
                        <a:spcAft>
                          <a:spcPts val="0"/>
                        </a:spcAft>
                      </a:pPr>
                      <a:r>
                        <a:rPr lang="en-US" sz="2000">
                          <a:effectLst/>
                        </a:rPr>
                        <a:t>Yes</a:t>
                      </a:r>
                      <a:endParaRPr lang="en-US" sz="2000">
                        <a:solidFill>
                          <a:srgbClr val="000000"/>
                        </a:solidFill>
                        <a:effectLst/>
                        <a:latin typeface="Calibri"/>
                        <a:ea typeface="Times New Roman"/>
                        <a:cs typeface="Times New Roman"/>
                      </a:endParaRPr>
                    </a:p>
                  </a:txBody>
                  <a:tcPr marL="68580" marR="68580" marT="0" marB="0" anchor="ctr"/>
                </a:tc>
              </a:tr>
              <a:tr h="624512">
                <a:tc>
                  <a:txBody>
                    <a:bodyPr/>
                    <a:lstStyle/>
                    <a:p>
                      <a:pPr>
                        <a:spcAft>
                          <a:spcPts val="0"/>
                        </a:spcAft>
                      </a:pPr>
                      <a:r>
                        <a:rPr lang="en-US" sz="2000" dirty="0">
                          <a:solidFill>
                            <a:srgbClr val="FF3300"/>
                          </a:solidFill>
                          <a:effectLst/>
                        </a:rPr>
                        <a:t>LSCT</a:t>
                      </a:r>
                      <a:endParaRPr lang="en-US" sz="2000" dirty="0">
                        <a:solidFill>
                          <a:srgbClr val="FF3300"/>
                        </a:solidFill>
                        <a:effectLst/>
                        <a:latin typeface="Calibri"/>
                        <a:ea typeface="Times New Roman"/>
                        <a:cs typeface="Times New Roman"/>
                      </a:endParaRPr>
                    </a:p>
                  </a:txBody>
                  <a:tcPr marL="68580" marR="68580" marT="0" marB="0" anchor="ctr"/>
                </a:tc>
                <a:tc>
                  <a:txBody>
                    <a:bodyPr/>
                    <a:lstStyle/>
                    <a:p>
                      <a:pPr>
                        <a:spcAft>
                          <a:spcPts val="0"/>
                        </a:spcAft>
                      </a:pPr>
                      <a:r>
                        <a:rPr lang="en-US" sz="2000">
                          <a:effectLst/>
                        </a:rPr>
                        <a:t>Yes</a:t>
                      </a:r>
                      <a:endParaRPr lang="en-US" sz="2000">
                        <a:solidFill>
                          <a:srgbClr val="000000"/>
                        </a:solidFill>
                        <a:effectLst/>
                        <a:latin typeface="Calibri"/>
                        <a:ea typeface="Times New Roman"/>
                        <a:cs typeface="Times New Roman"/>
                      </a:endParaRPr>
                    </a:p>
                  </a:txBody>
                  <a:tcPr marL="68580" marR="68580" marT="0" marB="0" anchor="ctr"/>
                </a:tc>
                <a:tc>
                  <a:txBody>
                    <a:bodyPr/>
                    <a:lstStyle/>
                    <a:p>
                      <a:pPr>
                        <a:spcAft>
                          <a:spcPts val="0"/>
                        </a:spcAft>
                      </a:pPr>
                      <a:r>
                        <a:rPr lang="en-US" sz="2000">
                          <a:effectLst/>
                        </a:rPr>
                        <a:t>Yes</a:t>
                      </a:r>
                      <a:endParaRPr lang="en-US" sz="2000">
                        <a:solidFill>
                          <a:srgbClr val="000000"/>
                        </a:solidFill>
                        <a:effectLst/>
                        <a:latin typeface="Calibri"/>
                        <a:ea typeface="Times New Roman"/>
                        <a:cs typeface="Times New Roman"/>
                      </a:endParaRPr>
                    </a:p>
                  </a:txBody>
                  <a:tcPr marL="68580" marR="68580" marT="0" marB="0" anchor="ctr"/>
                </a:tc>
                <a:tc>
                  <a:txBody>
                    <a:bodyPr/>
                    <a:lstStyle/>
                    <a:p>
                      <a:pPr>
                        <a:spcAft>
                          <a:spcPts val="0"/>
                        </a:spcAft>
                      </a:pPr>
                      <a:r>
                        <a:rPr lang="en-US" sz="2000">
                          <a:effectLst/>
                        </a:rPr>
                        <a:t>Yes</a:t>
                      </a:r>
                      <a:endParaRPr lang="en-US" sz="2000">
                        <a:solidFill>
                          <a:srgbClr val="000000"/>
                        </a:solidFill>
                        <a:effectLst/>
                        <a:latin typeface="Calibri"/>
                        <a:ea typeface="Times New Roman"/>
                        <a:cs typeface="Times New Roman"/>
                      </a:endParaRPr>
                    </a:p>
                  </a:txBody>
                  <a:tcPr marL="68580" marR="68580" marT="0" marB="0" anchor="ctr"/>
                </a:tc>
                <a:tc>
                  <a:txBody>
                    <a:bodyPr/>
                    <a:lstStyle/>
                    <a:p>
                      <a:pPr>
                        <a:spcAft>
                          <a:spcPts val="0"/>
                        </a:spcAft>
                      </a:pPr>
                      <a:r>
                        <a:rPr lang="en-US" sz="2000">
                          <a:effectLst/>
                        </a:rPr>
                        <a:t>Yes</a:t>
                      </a:r>
                      <a:endParaRPr lang="en-US" sz="2000">
                        <a:solidFill>
                          <a:srgbClr val="000000"/>
                        </a:solidFill>
                        <a:effectLst/>
                        <a:latin typeface="Calibri"/>
                        <a:ea typeface="Times New Roman"/>
                        <a:cs typeface="Times New Roman"/>
                      </a:endParaRPr>
                    </a:p>
                  </a:txBody>
                  <a:tcPr marL="68580" marR="68580" marT="0" marB="0" anchor="ctr"/>
                </a:tc>
                <a:tc>
                  <a:txBody>
                    <a:bodyPr/>
                    <a:lstStyle/>
                    <a:p>
                      <a:pPr>
                        <a:spcAft>
                          <a:spcPts val="0"/>
                        </a:spcAft>
                      </a:pPr>
                      <a:r>
                        <a:rPr lang="en-US" sz="2000">
                          <a:effectLst/>
                        </a:rPr>
                        <a:t>Yes</a:t>
                      </a:r>
                      <a:endParaRPr lang="en-US" sz="2000">
                        <a:solidFill>
                          <a:srgbClr val="000000"/>
                        </a:solidFill>
                        <a:effectLst/>
                        <a:latin typeface="Calibri"/>
                        <a:ea typeface="Times New Roman"/>
                        <a:cs typeface="Times New Roman"/>
                      </a:endParaRPr>
                    </a:p>
                  </a:txBody>
                  <a:tcPr marL="68580" marR="68580" marT="0" marB="0" anchor="ctr"/>
                </a:tc>
                <a:tc>
                  <a:txBody>
                    <a:bodyPr/>
                    <a:lstStyle/>
                    <a:p>
                      <a:pPr>
                        <a:spcAft>
                          <a:spcPts val="0"/>
                        </a:spcAft>
                      </a:pPr>
                      <a:r>
                        <a:rPr lang="en-US" sz="2000">
                          <a:effectLst/>
                        </a:rPr>
                        <a:t>Yes</a:t>
                      </a:r>
                      <a:endParaRPr lang="en-US" sz="2000">
                        <a:solidFill>
                          <a:srgbClr val="000000"/>
                        </a:solidFill>
                        <a:effectLst/>
                        <a:latin typeface="Calibri"/>
                        <a:ea typeface="Times New Roman"/>
                        <a:cs typeface="Times New Roman"/>
                      </a:endParaRPr>
                    </a:p>
                  </a:txBody>
                  <a:tcPr marL="68580" marR="68580" marT="0" marB="0" anchor="ctr"/>
                </a:tc>
                <a:tc>
                  <a:txBody>
                    <a:bodyPr/>
                    <a:lstStyle/>
                    <a:p>
                      <a:pPr>
                        <a:spcAft>
                          <a:spcPts val="0"/>
                        </a:spcAft>
                      </a:pPr>
                      <a:r>
                        <a:rPr lang="en-US" sz="2000">
                          <a:effectLst/>
                        </a:rPr>
                        <a:t>Yes</a:t>
                      </a:r>
                      <a:endParaRPr lang="en-US" sz="2000">
                        <a:solidFill>
                          <a:srgbClr val="000000"/>
                        </a:solidFill>
                        <a:effectLst/>
                        <a:latin typeface="Calibri"/>
                        <a:ea typeface="Times New Roman"/>
                        <a:cs typeface="Times New Roman"/>
                      </a:endParaRPr>
                    </a:p>
                  </a:txBody>
                  <a:tcPr marL="68580" marR="68580" marT="0" marB="0" anchor="ctr"/>
                </a:tc>
                <a:tc>
                  <a:txBody>
                    <a:bodyPr/>
                    <a:lstStyle/>
                    <a:p>
                      <a:pPr>
                        <a:spcAft>
                          <a:spcPts val="0"/>
                        </a:spcAft>
                      </a:pPr>
                      <a:r>
                        <a:rPr lang="en-US" sz="2000">
                          <a:effectLst/>
                        </a:rPr>
                        <a:t>Yes</a:t>
                      </a:r>
                      <a:endParaRPr lang="en-US" sz="2000">
                        <a:solidFill>
                          <a:srgbClr val="000000"/>
                        </a:solidFill>
                        <a:effectLst/>
                        <a:latin typeface="Calibri"/>
                        <a:ea typeface="Times New Roman"/>
                        <a:cs typeface="Times New Roman"/>
                      </a:endParaRPr>
                    </a:p>
                  </a:txBody>
                  <a:tcPr marL="68580" marR="68580" marT="0" marB="0" anchor="ctr"/>
                </a:tc>
              </a:tr>
              <a:tr h="624512">
                <a:tc>
                  <a:txBody>
                    <a:bodyPr/>
                    <a:lstStyle/>
                    <a:p>
                      <a:pPr>
                        <a:spcAft>
                          <a:spcPts val="0"/>
                        </a:spcAft>
                      </a:pPr>
                      <a:r>
                        <a:rPr lang="en-US" sz="2000" dirty="0" smtClean="0">
                          <a:solidFill>
                            <a:srgbClr val="FF3300"/>
                          </a:solidFill>
                          <a:effectLst/>
                        </a:rPr>
                        <a:t>PDP</a:t>
                      </a:r>
                      <a:endParaRPr lang="en-US" sz="2000" dirty="0">
                        <a:solidFill>
                          <a:srgbClr val="FF3300"/>
                        </a:solidFill>
                        <a:effectLst/>
                        <a:latin typeface="Calibri"/>
                        <a:ea typeface="Times New Roman"/>
                        <a:cs typeface="Times New Roman"/>
                      </a:endParaRPr>
                    </a:p>
                  </a:txBody>
                  <a:tcPr marL="68580" marR="68580" marT="0" marB="0" anchor="ctr"/>
                </a:tc>
                <a:tc>
                  <a:txBody>
                    <a:bodyPr/>
                    <a:lstStyle/>
                    <a:p>
                      <a:pPr>
                        <a:spcAft>
                          <a:spcPts val="0"/>
                        </a:spcAft>
                      </a:pPr>
                      <a:r>
                        <a:rPr lang="en-US" sz="2000">
                          <a:effectLst/>
                        </a:rPr>
                        <a:t>Yes</a:t>
                      </a:r>
                      <a:endParaRPr lang="en-US" sz="2000">
                        <a:solidFill>
                          <a:srgbClr val="000000"/>
                        </a:solidFill>
                        <a:effectLst/>
                        <a:latin typeface="Calibri"/>
                        <a:ea typeface="Times New Roman"/>
                        <a:cs typeface="Times New Roman"/>
                      </a:endParaRPr>
                    </a:p>
                  </a:txBody>
                  <a:tcPr marL="68580" marR="68580" marT="0" marB="0" anchor="ctr"/>
                </a:tc>
                <a:tc>
                  <a:txBody>
                    <a:bodyPr/>
                    <a:lstStyle/>
                    <a:p>
                      <a:pPr>
                        <a:spcAft>
                          <a:spcPts val="0"/>
                        </a:spcAft>
                      </a:pPr>
                      <a:r>
                        <a:rPr lang="en-US" sz="2000">
                          <a:effectLst/>
                        </a:rPr>
                        <a:t>Yes</a:t>
                      </a:r>
                      <a:endParaRPr lang="en-US" sz="2000">
                        <a:solidFill>
                          <a:srgbClr val="000000"/>
                        </a:solidFill>
                        <a:effectLst/>
                        <a:latin typeface="Calibri"/>
                        <a:ea typeface="Times New Roman"/>
                        <a:cs typeface="Times New Roman"/>
                      </a:endParaRPr>
                    </a:p>
                  </a:txBody>
                  <a:tcPr marL="68580" marR="68580" marT="0" marB="0" anchor="ctr"/>
                </a:tc>
                <a:tc>
                  <a:txBody>
                    <a:bodyPr/>
                    <a:lstStyle/>
                    <a:p>
                      <a:pPr>
                        <a:spcAft>
                          <a:spcPts val="0"/>
                        </a:spcAft>
                      </a:pPr>
                      <a:r>
                        <a:rPr lang="en-US" sz="2000">
                          <a:effectLst/>
                        </a:rPr>
                        <a:t>Yes</a:t>
                      </a:r>
                      <a:endParaRPr lang="en-US" sz="2000">
                        <a:solidFill>
                          <a:srgbClr val="000000"/>
                        </a:solidFill>
                        <a:effectLst/>
                        <a:latin typeface="Calibri"/>
                        <a:ea typeface="Times New Roman"/>
                        <a:cs typeface="Times New Roman"/>
                      </a:endParaRPr>
                    </a:p>
                  </a:txBody>
                  <a:tcPr marL="68580" marR="68580" marT="0" marB="0" anchor="ctr"/>
                </a:tc>
                <a:tc>
                  <a:txBody>
                    <a:bodyPr/>
                    <a:lstStyle/>
                    <a:p>
                      <a:pPr>
                        <a:spcAft>
                          <a:spcPts val="0"/>
                        </a:spcAft>
                      </a:pPr>
                      <a:r>
                        <a:rPr lang="en-US" sz="2000">
                          <a:effectLst/>
                        </a:rPr>
                        <a:t>Yes</a:t>
                      </a:r>
                      <a:endParaRPr lang="en-US" sz="2000">
                        <a:solidFill>
                          <a:srgbClr val="000000"/>
                        </a:solidFill>
                        <a:effectLst/>
                        <a:latin typeface="Calibri"/>
                        <a:ea typeface="Times New Roman"/>
                        <a:cs typeface="Times New Roman"/>
                      </a:endParaRPr>
                    </a:p>
                  </a:txBody>
                  <a:tcPr marL="68580" marR="68580" marT="0" marB="0" anchor="ctr"/>
                </a:tc>
                <a:tc>
                  <a:txBody>
                    <a:bodyPr/>
                    <a:lstStyle/>
                    <a:p>
                      <a:pPr>
                        <a:spcAft>
                          <a:spcPts val="0"/>
                        </a:spcAft>
                      </a:pPr>
                      <a:r>
                        <a:rPr lang="en-US" sz="2000">
                          <a:effectLst/>
                        </a:rPr>
                        <a:t>Yes</a:t>
                      </a:r>
                      <a:endParaRPr lang="en-US" sz="2000">
                        <a:solidFill>
                          <a:srgbClr val="000000"/>
                        </a:solidFill>
                        <a:effectLst/>
                        <a:latin typeface="Calibri"/>
                        <a:ea typeface="Times New Roman"/>
                        <a:cs typeface="Times New Roman"/>
                      </a:endParaRPr>
                    </a:p>
                  </a:txBody>
                  <a:tcPr marL="68580" marR="68580" marT="0" marB="0" anchor="ctr"/>
                </a:tc>
                <a:tc>
                  <a:txBody>
                    <a:bodyPr/>
                    <a:lstStyle/>
                    <a:p>
                      <a:pPr>
                        <a:spcAft>
                          <a:spcPts val="0"/>
                        </a:spcAft>
                      </a:pPr>
                      <a:r>
                        <a:rPr lang="en-US" sz="2000">
                          <a:effectLst/>
                        </a:rPr>
                        <a:t>Yes</a:t>
                      </a:r>
                      <a:endParaRPr lang="en-US" sz="2000">
                        <a:solidFill>
                          <a:srgbClr val="000000"/>
                        </a:solidFill>
                        <a:effectLst/>
                        <a:latin typeface="Calibri"/>
                        <a:ea typeface="Times New Roman"/>
                        <a:cs typeface="Times New Roman"/>
                      </a:endParaRPr>
                    </a:p>
                  </a:txBody>
                  <a:tcPr marL="68580" marR="68580" marT="0" marB="0" anchor="ctr"/>
                </a:tc>
                <a:tc>
                  <a:txBody>
                    <a:bodyPr/>
                    <a:lstStyle/>
                    <a:p>
                      <a:pPr>
                        <a:spcAft>
                          <a:spcPts val="0"/>
                        </a:spcAft>
                      </a:pPr>
                      <a:r>
                        <a:rPr lang="en-US" sz="2000">
                          <a:effectLst/>
                        </a:rPr>
                        <a:t>Yes</a:t>
                      </a:r>
                      <a:endParaRPr lang="en-US" sz="2000">
                        <a:solidFill>
                          <a:srgbClr val="000000"/>
                        </a:solidFill>
                        <a:effectLst/>
                        <a:latin typeface="Calibri"/>
                        <a:ea typeface="Times New Roman"/>
                        <a:cs typeface="Times New Roman"/>
                      </a:endParaRPr>
                    </a:p>
                  </a:txBody>
                  <a:tcPr marL="68580" marR="68580" marT="0" marB="0" anchor="ctr"/>
                </a:tc>
                <a:tc>
                  <a:txBody>
                    <a:bodyPr/>
                    <a:lstStyle/>
                    <a:p>
                      <a:pPr>
                        <a:spcAft>
                          <a:spcPts val="0"/>
                        </a:spcAft>
                      </a:pPr>
                      <a:r>
                        <a:rPr lang="en-US" sz="2000">
                          <a:effectLst/>
                        </a:rPr>
                        <a:t>Yes</a:t>
                      </a:r>
                      <a:endParaRPr lang="en-US" sz="2000">
                        <a:solidFill>
                          <a:srgbClr val="000000"/>
                        </a:solidFill>
                        <a:effectLst/>
                        <a:latin typeface="Calibri"/>
                        <a:ea typeface="Times New Roman"/>
                        <a:cs typeface="Times New Roman"/>
                      </a:endParaRPr>
                    </a:p>
                  </a:txBody>
                  <a:tcPr marL="68580" marR="68580" marT="0" marB="0" anchor="ctr"/>
                </a:tc>
              </a:tr>
              <a:tr h="624512">
                <a:tc>
                  <a:txBody>
                    <a:bodyPr/>
                    <a:lstStyle/>
                    <a:p>
                      <a:pPr>
                        <a:spcAft>
                          <a:spcPts val="0"/>
                        </a:spcAft>
                      </a:pPr>
                      <a:r>
                        <a:rPr lang="en-US" sz="2000" dirty="0">
                          <a:solidFill>
                            <a:srgbClr val="FF3300"/>
                          </a:solidFill>
                          <a:effectLst/>
                        </a:rPr>
                        <a:t>PoAL</a:t>
                      </a:r>
                      <a:endParaRPr lang="en-US" sz="2000" dirty="0">
                        <a:solidFill>
                          <a:srgbClr val="FF3300"/>
                        </a:solidFill>
                        <a:effectLst/>
                        <a:latin typeface="Calibri"/>
                        <a:ea typeface="Times New Roman"/>
                        <a:cs typeface="Times New Roman"/>
                      </a:endParaRPr>
                    </a:p>
                  </a:txBody>
                  <a:tcPr marL="68580" marR="68580" marT="0" marB="0" anchor="ctr"/>
                </a:tc>
                <a:tc>
                  <a:txBody>
                    <a:bodyPr/>
                    <a:lstStyle/>
                    <a:p>
                      <a:pPr>
                        <a:spcAft>
                          <a:spcPts val="0"/>
                        </a:spcAft>
                      </a:pPr>
                      <a:r>
                        <a:rPr lang="en-US" sz="2000">
                          <a:effectLst/>
                        </a:rPr>
                        <a:t>Yes</a:t>
                      </a:r>
                      <a:endParaRPr lang="en-US" sz="2000">
                        <a:solidFill>
                          <a:srgbClr val="000000"/>
                        </a:solidFill>
                        <a:effectLst/>
                        <a:latin typeface="Calibri"/>
                        <a:ea typeface="Times New Roman"/>
                        <a:cs typeface="Times New Roman"/>
                      </a:endParaRPr>
                    </a:p>
                  </a:txBody>
                  <a:tcPr marL="68580" marR="68580" marT="0" marB="0" anchor="ctr"/>
                </a:tc>
                <a:tc>
                  <a:txBody>
                    <a:bodyPr/>
                    <a:lstStyle/>
                    <a:p>
                      <a:pPr>
                        <a:spcAft>
                          <a:spcPts val="0"/>
                        </a:spcAft>
                      </a:pPr>
                      <a:r>
                        <a:rPr lang="en-US" sz="2000">
                          <a:effectLst/>
                        </a:rPr>
                        <a:t>Yes</a:t>
                      </a:r>
                      <a:endParaRPr lang="en-US" sz="2000">
                        <a:solidFill>
                          <a:srgbClr val="000000"/>
                        </a:solidFill>
                        <a:effectLst/>
                        <a:latin typeface="Calibri"/>
                        <a:ea typeface="Times New Roman"/>
                        <a:cs typeface="Times New Roman"/>
                      </a:endParaRPr>
                    </a:p>
                  </a:txBody>
                  <a:tcPr marL="68580" marR="68580" marT="0" marB="0" anchor="ctr"/>
                </a:tc>
                <a:tc>
                  <a:txBody>
                    <a:bodyPr/>
                    <a:lstStyle/>
                    <a:p>
                      <a:pPr>
                        <a:spcAft>
                          <a:spcPts val="0"/>
                        </a:spcAft>
                      </a:pPr>
                      <a:r>
                        <a:rPr lang="en-US" sz="2000">
                          <a:effectLst/>
                        </a:rPr>
                        <a:t>Yes</a:t>
                      </a:r>
                      <a:endParaRPr lang="en-US" sz="2000">
                        <a:solidFill>
                          <a:srgbClr val="000000"/>
                        </a:solidFill>
                        <a:effectLst/>
                        <a:latin typeface="Calibri"/>
                        <a:ea typeface="Times New Roman"/>
                        <a:cs typeface="Times New Roman"/>
                      </a:endParaRPr>
                    </a:p>
                  </a:txBody>
                  <a:tcPr marL="68580" marR="68580" marT="0" marB="0" anchor="ctr"/>
                </a:tc>
                <a:tc>
                  <a:txBody>
                    <a:bodyPr/>
                    <a:lstStyle/>
                    <a:p>
                      <a:pPr>
                        <a:spcAft>
                          <a:spcPts val="0"/>
                        </a:spcAft>
                      </a:pPr>
                      <a:r>
                        <a:rPr lang="en-US" sz="2000">
                          <a:effectLst/>
                        </a:rPr>
                        <a:t>Yes</a:t>
                      </a:r>
                      <a:endParaRPr lang="en-US" sz="2000">
                        <a:solidFill>
                          <a:srgbClr val="000000"/>
                        </a:solidFill>
                        <a:effectLst/>
                        <a:latin typeface="Calibri"/>
                        <a:ea typeface="Times New Roman"/>
                        <a:cs typeface="Times New Roman"/>
                      </a:endParaRPr>
                    </a:p>
                  </a:txBody>
                  <a:tcPr marL="68580" marR="68580" marT="0" marB="0" anchor="ctr"/>
                </a:tc>
                <a:tc>
                  <a:txBody>
                    <a:bodyPr/>
                    <a:lstStyle/>
                    <a:p>
                      <a:pPr>
                        <a:spcAft>
                          <a:spcPts val="0"/>
                        </a:spcAft>
                      </a:pPr>
                      <a:r>
                        <a:rPr lang="en-US" sz="2000">
                          <a:effectLst/>
                        </a:rPr>
                        <a:t>Yes</a:t>
                      </a:r>
                      <a:endParaRPr lang="en-US" sz="2000">
                        <a:solidFill>
                          <a:srgbClr val="000000"/>
                        </a:solidFill>
                        <a:effectLst/>
                        <a:latin typeface="Calibri"/>
                        <a:ea typeface="Times New Roman"/>
                        <a:cs typeface="Times New Roman"/>
                      </a:endParaRPr>
                    </a:p>
                  </a:txBody>
                  <a:tcPr marL="68580" marR="68580" marT="0" marB="0" anchor="ctr"/>
                </a:tc>
                <a:tc>
                  <a:txBody>
                    <a:bodyPr/>
                    <a:lstStyle/>
                    <a:p>
                      <a:pPr>
                        <a:spcAft>
                          <a:spcPts val="0"/>
                        </a:spcAft>
                      </a:pPr>
                      <a:r>
                        <a:rPr lang="en-US" sz="2000">
                          <a:effectLst/>
                        </a:rPr>
                        <a:t>Yes</a:t>
                      </a:r>
                      <a:endParaRPr lang="en-US" sz="2000">
                        <a:solidFill>
                          <a:srgbClr val="000000"/>
                        </a:solidFill>
                        <a:effectLst/>
                        <a:latin typeface="Calibri"/>
                        <a:ea typeface="Times New Roman"/>
                        <a:cs typeface="Times New Roman"/>
                      </a:endParaRPr>
                    </a:p>
                  </a:txBody>
                  <a:tcPr marL="68580" marR="68580" marT="0" marB="0" anchor="ctr"/>
                </a:tc>
                <a:tc>
                  <a:txBody>
                    <a:bodyPr/>
                    <a:lstStyle/>
                    <a:p>
                      <a:pPr>
                        <a:spcAft>
                          <a:spcPts val="0"/>
                        </a:spcAft>
                      </a:pPr>
                      <a:r>
                        <a:rPr lang="en-US" sz="2000">
                          <a:effectLst/>
                        </a:rPr>
                        <a:t>Yes</a:t>
                      </a:r>
                      <a:endParaRPr lang="en-US" sz="2000">
                        <a:solidFill>
                          <a:srgbClr val="000000"/>
                        </a:solidFill>
                        <a:effectLst/>
                        <a:latin typeface="Calibri"/>
                        <a:ea typeface="Times New Roman"/>
                        <a:cs typeface="Times New Roman"/>
                      </a:endParaRPr>
                    </a:p>
                  </a:txBody>
                  <a:tcPr marL="68580" marR="68580" marT="0" marB="0" anchor="ctr"/>
                </a:tc>
                <a:tc>
                  <a:txBody>
                    <a:bodyPr/>
                    <a:lstStyle/>
                    <a:p>
                      <a:pPr>
                        <a:spcAft>
                          <a:spcPts val="0"/>
                        </a:spcAft>
                      </a:pPr>
                      <a:r>
                        <a:rPr lang="en-US" sz="2000" dirty="0">
                          <a:effectLst/>
                        </a:rPr>
                        <a:t>Yes</a:t>
                      </a:r>
                      <a:endParaRPr lang="en-US" sz="2000" dirty="0">
                        <a:solidFill>
                          <a:srgbClr val="000000"/>
                        </a:solidFill>
                        <a:effectLst/>
                        <a:latin typeface="Calibri"/>
                        <a:ea typeface="Times New Roman"/>
                        <a:cs typeface="Times New Roman"/>
                      </a:endParaRPr>
                    </a:p>
                  </a:txBody>
                  <a:tcPr marL="68580" marR="68580" marT="0" marB="0" anchor="ctr"/>
                </a:tc>
              </a:tr>
            </a:tbl>
          </a:graphicData>
        </a:graphic>
      </p:graphicFrame>
    </p:spTree>
    <p:extLst>
      <p:ext uri="{BB962C8B-B14F-4D97-AF65-F5344CB8AC3E}">
        <p14:creationId xmlns:p14="http://schemas.microsoft.com/office/powerpoint/2010/main" val="17704648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93F6F702-03BF-4E40-8493-254CBA6B7D10}" type="slidenum">
              <a:rPr lang="en-GB" smtClean="0"/>
              <a:pPr>
                <a:defRPr/>
              </a:pPr>
              <a:t>14</a:t>
            </a:fld>
            <a:endParaRPr lang="en-GB" dirty="0"/>
          </a:p>
        </p:txBody>
      </p:sp>
      <p:sp>
        <p:nvSpPr>
          <p:cNvPr id="3" name="Title 2"/>
          <p:cNvSpPr>
            <a:spLocks noGrp="1"/>
          </p:cNvSpPr>
          <p:nvPr>
            <p:ph type="title"/>
          </p:nvPr>
        </p:nvSpPr>
        <p:spPr/>
        <p:txBody>
          <a:bodyPr/>
          <a:lstStyle/>
          <a:p>
            <a:r>
              <a:rPr lang="en-US" dirty="0" smtClean="0"/>
              <a:t>Terminal use of VBS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565042504"/>
              </p:ext>
            </p:extLst>
          </p:nvPr>
        </p:nvGraphicFramePr>
        <p:xfrm>
          <a:off x="1128712" y="1484784"/>
          <a:ext cx="7620001" cy="4769156"/>
        </p:xfrm>
        <a:graphic>
          <a:graphicData uri="http://schemas.openxmlformats.org/drawingml/2006/table">
            <a:tbl>
              <a:tblPr firstRow="1" firstCol="1" bandRow="1">
                <a:tableStyleId>{5C22544A-7EE6-4342-B048-85BDC9FD1C3A}</a:tableStyleId>
              </a:tblPr>
              <a:tblGrid>
                <a:gridCol w="1067024"/>
                <a:gridCol w="6552977"/>
              </a:tblGrid>
              <a:tr h="576064">
                <a:tc>
                  <a:txBody>
                    <a:bodyPr/>
                    <a:lstStyle/>
                    <a:p>
                      <a:pPr>
                        <a:spcAft>
                          <a:spcPts val="0"/>
                        </a:spcAft>
                      </a:pPr>
                      <a:endParaRPr lang="en-US" sz="2400" dirty="0">
                        <a:solidFill>
                          <a:srgbClr val="000000"/>
                        </a:solidFill>
                        <a:effectLst/>
                        <a:latin typeface="Calibri"/>
                        <a:ea typeface="Times New Roman"/>
                        <a:cs typeface="Times New Roman"/>
                      </a:endParaRPr>
                    </a:p>
                  </a:txBody>
                  <a:tcPr marL="68580" marR="68580" marT="0" marB="0" anchor="ctr"/>
                </a:tc>
                <a:tc>
                  <a:txBody>
                    <a:bodyPr/>
                    <a:lstStyle/>
                    <a:p>
                      <a:pPr>
                        <a:spcAft>
                          <a:spcPts val="0"/>
                        </a:spcAft>
                      </a:pPr>
                      <a:r>
                        <a:rPr lang="en-US" sz="3200" dirty="0">
                          <a:solidFill>
                            <a:srgbClr val="FF3300"/>
                          </a:solidFill>
                          <a:effectLst/>
                        </a:rPr>
                        <a:t>Vehicle Booking System</a:t>
                      </a:r>
                      <a:endParaRPr lang="en-US" sz="3200" dirty="0">
                        <a:solidFill>
                          <a:srgbClr val="FF3300"/>
                        </a:solidFill>
                        <a:effectLst/>
                        <a:latin typeface="Calibri"/>
                        <a:ea typeface="Times New Roman"/>
                        <a:cs typeface="Times New Roman"/>
                      </a:endParaRPr>
                    </a:p>
                  </a:txBody>
                  <a:tcPr marL="68580" marR="68580" marT="0" marB="0" anchor="ctr"/>
                </a:tc>
              </a:tr>
              <a:tr h="1048273">
                <a:tc>
                  <a:txBody>
                    <a:bodyPr/>
                    <a:lstStyle/>
                    <a:p>
                      <a:pPr>
                        <a:spcAft>
                          <a:spcPts val="0"/>
                        </a:spcAft>
                      </a:pPr>
                      <a:r>
                        <a:rPr lang="en-US" sz="2400" dirty="0">
                          <a:solidFill>
                            <a:srgbClr val="FF3300"/>
                          </a:solidFill>
                          <a:effectLst/>
                        </a:rPr>
                        <a:t>BRV</a:t>
                      </a:r>
                      <a:endParaRPr lang="en-US" sz="2400" dirty="0">
                        <a:solidFill>
                          <a:srgbClr val="FF3300"/>
                        </a:solidFill>
                        <a:effectLst/>
                        <a:latin typeface="Calibri"/>
                        <a:ea typeface="Times New Roman"/>
                        <a:cs typeface="Times New Roman"/>
                      </a:endParaRPr>
                    </a:p>
                  </a:txBody>
                  <a:tcPr marL="68580" marR="68580" marT="0" marB="0" anchor="ctr"/>
                </a:tc>
                <a:tc>
                  <a:txBody>
                    <a:bodyPr/>
                    <a:lstStyle/>
                    <a:p>
                      <a:pPr>
                        <a:spcAft>
                          <a:spcPts val="0"/>
                        </a:spcAft>
                      </a:pPr>
                      <a:r>
                        <a:rPr lang="en-US" sz="2400" dirty="0">
                          <a:effectLst/>
                        </a:rPr>
                        <a:t>Yes – Pre-advises are managed by the TOS</a:t>
                      </a:r>
                      <a:endParaRPr lang="en-US" sz="2400" dirty="0">
                        <a:solidFill>
                          <a:srgbClr val="000000"/>
                        </a:solidFill>
                        <a:effectLst/>
                        <a:latin typeface="Calibri"/>
                        <a:ea typeface="Times New Roman"/>
                        <a:cs typeface="Times New Roman"/>
                      </a:endParaRPr>
                    </a:p>
                  </a:txBody>
                  <a:tcPr marL="68580" marR="68580" marT="0" marB="0" anchor="ctr"/>
                </a:tc>
              </a:tr>
              <a:tr h="1048273">
                <a:tc>
                  <a:txBody>
                    <a:bodyPr/>
                    <a:lstStyle/>
                    <a:p>
                      <a:pPr>
                        <a:spcAft>
                          <a:spcPts val="0"/>
                        </a:spcAft>
                      </a:pPr>
                      <a:r>
                        <a:rPr lang="en-US" sz="2400" dirty="0">
                          <a:solidFill>
                            <a:srgbClr val="FF3300"/>
                          </a:solidFill>
                          <a:effectLst/>
                        </a:rPr>
                        <a:t>LSCT</a:t>
                      </a:r>
                      <a:endParaRPr lang="en-US" sz="2400" dirty="0">
                        <a:solidFill>
                          <a:srgbClr val="FF3300"/>
                        </a:solidFill>
                        <a:effectLst/>
                        <a:latin typeface="Calibri"/>
                        <a:ea typeface="Times New Roman"/>
                        <a:cs typeface="Times New Roman"/>
                      </a:endParaRPr>
                    </a:p>
                  </a:txBody>
                  <a:tcPr marL="68580" marR="68580" marT="0" marB="0" anchor="ctr"/>
                </a:tc>
                <a:tc>
                  <a:txBody>
                    <a:bodyPr/>
                    <a:lstStyle/>
                    <a:p>
                      <a:pPr>
                        <a:spcAft>
                          <a:spcPts val="0"/>
                        </a:spcAft>
                      </a:pPr>
                      <a:r>
                        <a:rPr lang="en-US" sz="2400" dirty="0">
                          <a:effectLst/>
                        </a:rPr>
                        <a:t>Yes – Pre-advises are managed by the TOS</a:t>
                      </a:r>
                      <a:endParaRPr lang="en-US" sz="2400" dirty="0">
                        <a:solidFill>
                          <a:srgbClr val="000000"/>
                        </a:solidFill>
                        <a:effectLst/>
                        <a:latin typeface="Calibri"/>
                        <a:ea typeface="Times New Roman"/>
                        <a:cs typeface="Times New Roman"/>
                      </a:endParaRPr>
                    </a:p>
                  </a:txBody>
                  <a:tcPr marL="68580" marR="68580" marT="0" marB="0" anchor="ctr"/>
                </a:tc>
              </a:tr>
              <a:tr h="1048273">
                <a:tc>
                  <a:txBody>
                    <a:bodyPr/>
                    <a:lstStyle/>
                    <a:p>
                      <a:pPr>
                        <a:spcAft>
                          <a:spcPts val="0"/>
                        </a:spcAft>
                      </a:pPr>
                      <a:r>
                        <a:rPr lang="en-US" sz="2400" dirty="0">
                          <a:solidFill>
                            <a:srgbClr val="FF3300"/>
                          </a:solidFill>
                          <a:effectLst/>
                        </a:rPr>
                        <a:t>PDP</a:t>
                      </a:r>
                      <a:endParaRPr lang="en-US" sz="2400" dirty="0">
                        <a:solidFill>
                          <a:srgbClr val="FF3300"/>
                        </a:solidFill>
                        <a:effectLst/>
                        <a:latin typeface="Calibri"/>
                        <a:ea typeface="Times New Roman"/>
                        <a:cs typeface="Times New Roman"/>
                      </a:endParaRPr>
                    </a:p>
                  </a:txBody>
                  <a:tcPr marL="68580" marR="68580" marT="0" marB="0" anchor="ctr"/>
                </a:tc>
                <a:tc>
                  <a:txBody>
                    <a:bodyPr/>
                    <a:lstStyle/>
                    <a:p>
                      <a:pPr>
                        <a:spcAft>
                          <a:spcPts val="0"/>
                        </a:spcAft>
                      </a:pPr>
                      <a:r>
                        <a:rPr lang="en-US" sz="2400" dirty="0" smtClean="0">
                          <a:effectLst/>
                        </a:rPr>
                        <a:t>We </a:t>
                      </a:r>
                      <a:r>
                        <a:rPr lang="en-US" sz="2400" dirty="0">
                          <a:effectLst/>
                        </a:rPr>
                        <a:t>have licensed </a:t>
                      </a:r>
                      <a:r>
                        <a:rPr lang="en-US" sz="2400" dirty="0" smtClean="0">
                          <a:effectLst/>
                        </a:rPr>
                        <a:t>VBS but </a:t>
                      </a:r>
                      <a:r>
                        <a:rPr lang="en-US" sz="2400" dirty="0">
                          <a:effectLst/>
                        </a:rPr>
                        <a:t>not implemented it as yet</a:t>
                      </a:r>
                      <a:endParaRPr lang="en-US" sz="2400" dirty="0">
                        <a:solidFill>
                          <a:srgbClr val="000000"/>
                        </a:solidFill>
                        <a:effectLst/>
                        <a:latin typeface="Calibri"/>
                        <a:ea typeface="Times New Roman"/>
                        <a:cs typeface="Times New Roman"/>
                      </a:endParaRPr>
                    </a:p>
                  </a:txBody>
                  <a:tcPr marL="68580" marR="68580" marT="0" marB="0" anchor="ctr"/>
                </a:tc>
              </a:tr>
              <a:tr h="1048273">
                <a:tc>
                  <a:txBody>
                    <a:bodyPr/>
                    <a:lstStyle/>
                    <a:p>
                      <a:pPr>
                        <a:spcAft>
                          <a:spcPts val="0"/>
                        </a:spcAft>
                      </a:pPr>
                      <a:r>
                        <a:rPr lang="en-US" sz="2400" dirty="0">
                          <a:solidFill>
                            <a:srgbClr val="FF3300"/>
                          </a:solidFill>
                          <a:effectLst/>
                        </a:rPr>
                        <a:t>PoAL</a:t>
                      </a:r>
                      <a:endParaRPr lang="en-US" sz="2400" dirty="0">
                        <a:solidFill>
                          <a:srgbClr val="FF3300"/>
                        </a:solidFill>
                        <a:effectLst/>
                        <a:latin typeface="Calibri"/>
                        <a:ea typeface="Times New Roman"/>
                        <a:cs typeface="Times New Roman"/>
                      </a:endParaRPr>
                    </a:p>
                  </a:txBody>
                  <a:tcPr marL="68580" marR="68580" marT="0" marB="0" anchor="ctr"/>
                </a:tc>
                <a:tc>
                  <a:txBody>
                    <a:bodyPr/>
                    <a:lstStyle/>
                    <a:p>
                      <a:pPr>
                        <a:spcAft>
                          <a:spcPts val="0"/>
                        </a:spcAft>
                      </a:pPr>
                      <a:r>
                        <a:rPr lang="en-US" sz="2400" dirty="0">
                          <a:effectLst/>
                        </a:rPr>
                        <a:t>Yes, 1-Stop is used to </a:t>
                      </a:r>
                      <a:r>
                        <a:rPr lang="en-US" sz="2400" dirty="0" smtClean="0">
                          <a:effectLst/>
                        </a:rPr>
                        <a:t>manage </a:t>
                      </a:r>
                      <a:r>
                        <a:rPr lang="en-US" sz="2400" dirty="0">
                          <a:effectLst/>
                        </a:rPr>
                        <a:t>traffic through the gates</a:t>
                      </a:r>
                      <a:r>
                        <a:rPr lang="en-US" sz="2400" dirty="0" smtClean="0">
                          <a:effectLst/>
                        </a:rPr>
                        <a:t>. </a:t>
                      </a:r>
                      <a:endParaRPr lang="en-US" sz="2400" dirty="0">
                        <a:solidFill>
                          <a:srgbClr val="000000"/>
                        </a:solidFill>
                        <a:effectLst/>
                        <a:latin typeface="Calibri"/>
                        <a:ea typeface="Times New Roman"/>
                        <a:cs typeface="Times New Roman"/>
                      </a:endParaRPr>
                    </a:p>
                  </a:txBody>
                  <a:tcPr marL="68580" marR="68580" marT="0" marB="0" anchor="ctr"/>
                </a:tc>
              </a:tr>
            </a:tbl>
          </a:graphicData>
        </a:graphic>
      </p:graphicFrame>
    </p:spTree>
    <p:extLst>
      <p:ext uri="{BB962C8B-B14F-4D97-AF65-F5344CB8AC3E}">
        <p14:creationId xmlns:p14="http://schemas.microsoft.com/office/powerpoint/2010/main" val="8542458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93F6F702-03BF-4E40-8493-254CBA6B7D10}" type="slidenum">
              <a:rPr lang="en-GB" smtClean="0"/>
              <a:pPr>
                <a:defRPr/>
              </a:pPr>
              <a:t>15</a:t>
            </a:fld>
            <a:endParaRPr lang="en-GB" dirty="0"/>
          </a:p>
        </p:txBody>
      </p:sp>
      <p:sp>
        <p:nvSpPr>
          <p:cNvPr id="3" name="Title 2"/>
          <p:cNvSpPr>
            <a:spLocks noGrp="1"/>
          </p:cNvSpPr>
          <p:nvPr>
            <p:ph type="title"/>
          </p:nvPr>
        </p:nvSpPr>
        <p:spPr/>
        <p:txBody>
          <a:bodyPr/>
          <a:lstStyle/>
          <a:p>
            <a:r>
              <a:rPr lang="en-US" dirty="0" smtClean="0"/>
              <a:t>Terminal use of COPARN</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886221802"/>
              </p:ext>
            </p:extLst>
          </p:nvPr>
        </p:nvGraphicFramePr>
        <p:xfrm>
          <a:off x="1115616" y="1369693"/>
          <a:ext cx="7571183" cy="4454530"/>
        </p:xfrm>
        <a:graphic>
          <a:graphicData uri="http://schemas.openxmlformats.org/drawingml/2006/table">
            <a:tbl>
              <a:tblPr firstRow="1" firstCol="1" bandRow="1">
                <a:tableStyleId>{5C22544A-7EE6-4342-B048-85BDC9FD1C3A}</a:tableStyleId>
              </a:tblPr>
              <a:tblGrid>
                <a:gridCol w="948269"/>
                <a:gridCol w="6622914"/>
              </a:tblGrid>
              <a:tr h="547139">
                <a:tc>
                  <a:txBody>
                    <a:bodyPr/>
                    <a:lstStyle/>
                    <a:p>
                      <a:pPr>
                        <a:spcAft>
                          <a:spcPts val="0"/>
                        </a:spcAft>
                      </a:pPr>
                      <a:endParaRPr lang="en-US" sz="2000" dirty="0">
                        <a:solidFill>
                          <a:srgbClr val="000000"/>
                        </a:solidFill>
                        <a:effectLst/>
                        <a:latin typeface="Calibri"/>
                        <a:ea typeface="Times New Roman"/>
                        <a:cs typeface="Times New Roman"/>
                      </a:endParaRPr>
                    </a:p>
                  </a:txBody>
                  <a:tcPr marL="68580" marR="68580" marT="0" marB="0" anchor="ctr"/>
                </a:tc>
                <a:tc>
                  <a:txBody>
                    <a:bodyPr/>
                    <a:lstStyle/>
                    <a:p>
                      <a:pPr>
                        <a:spcAft>
                          <a:spcPts val="0"/>
                        </a:spcAft>
                      </a:pPr>
                      <a:r>
                        <a:rPr lang="en-US" sz="3200" dirty="0">
                          <a:solidFill>
                            <a:srgbClr val="FF3300"/>
                          </a:solidFill>
                          <a:effectLst/>
                        </a:rPr>
                        <a:t>Gate-in checks</a:t>
                      </a:r>
                      <a:endParaRPr lang="en-US" sz="3200" dirty="0">
                        <a:solidFill>
                          <a:srgbClr val="FF3300"/>
                        </a:solidFill>
                        <a:effectLst/>
                        <a:latin typeface="Calibri"/>
                        <a:ea typeface="Times New Roman"/>
                        <a:cs typeface="Times New Roman"/>
                      </a:endParaRPr>
                    </a:p>
                  </a:txBody>
                  <a:tcPr marL="68580" marR="68580" marT="0" marB="0" anchor="ctr"/>
                </a:tc>
              </a:tr>
              <a:tr h="632881">
                <a:tc>
                  <a:txBody>
                    <a:bodyPr/>
                    <a:lstStyle/>
                    <a:p>
                      <a:pPr>
                        <a:spcAft>
                          <a:spcPts val="0"/>
                        </a:spcAft>
                      </a:pPr>
                      <a:r>
                        <a:rPr lang="en-US" sz="2000" dirty="0">
                          <a:solidFill>
                            <a:srgbClr val="FF3300"/>
                          </a:solidFill>
                          <a:effectLst/>
                        </a:rPr>
                        <a:t>BRV</a:t>
                      </a:r>
                      <a:endParaRPr lang="en-US" sz="2000" dirty="0">
                        <a:solidFill>
                          <a:srgbClr val="FF3300"/>
                        </a:solidFill>
                        <a:effectLst/>
                        <a:latin typeface="Calibri"/>
                        <a:ea typeface="Times New Roman"/>
                        <a:cs typeface="Times New Roman"/>
                      </a:endParaRPr>
                    </a:p>
                  </a:txBody>
                  <a:tcPr marL="68580" marR="68580" marT="0" marB="0" anchor="ctr"/>
                </a:tc>
                <a:tc>
                  <a:txBody>
                    <a:bodyPr/>
                    <a:lstStyle/>
                    <a:p>
                      <a:pPr>
                        <a:spcAft>
                          <a:spcPts val="0"/>
                        </a:spcAft>
                      </a:pPr>
                      <a:r>
                        <a:rPr lang="en-US" sz="2000" dirty="0">
                          <a:effectLst/>
                        </a:rPr>
                        <a:t>Yes. Units are checked against COPARN</a:t>
                      </a:r>
                      <a:r>
                        <a:rPr lang="en-US" sz="2000" dirty="0" smtClean="0">
                          <a:effectLst/>
                        </a:rPr>
                        <a:t>.</a:t>
                      </a:r>
                      <a:endParaRPr lang="en-US" sz="2000" dirty="0">
                        <a:solidFill>
                          <a:srgbClr val="000000"/>
                        </a:solidFill>
                        <a:effectLst/>
                        <a:latin typeface="Calibri"/>
                        <a:ea typeface="Times New Roman"/>
                        <a:cs typeface="Times New Roman"/>
                      </a:endParaRPr>
                    </a:p>
                  </a:txBody>
                  <a:tcPr marL="68580" marR="68580" marT="0" marB="0" anchor="ctr"/>
                </a:tc>
              </a:tr>
              <a:tr h="764654">
                <a:tc>
                  <a:txBody>
                    <a:bodyPr/>
                    <a:lstStyle/>
                    <a:p>
                      <a:pPr>
                        <a:spcAft>
                          <a:spcPts val="0"/>
                        </a:spcAft>
                      </a:pPr>
                      <a:r>
                        <a:rPr lang="en-US" sz="2000" dirty="0">
                          <a:solidFill>
                            <a:srgbClr val="FF3300"/>
                          </a:solidFill>
                          <a:effectLst/>
                        </a:rPr>
                        <a:t>LSCT</a:t>
                      </a:r>
                      <a:endParaRPr lang="en-US" sz="2000" dirty="0">
                        <a:solidFill>
                          <a:srgbClr val="FF3300"/>
                        </a:solidFill>
                        <a:effectLst/>
                        <a:latin typeface="Calibri"/>
                        <a:ea typeface="Times New Roman"/>
                        <a:cs typeface="Times New Roman"/>
                      </a:endParaRPr>
                    </a:p>
                  </a:txBody>
                  <a:tcPr marL="68580" marR="68580" marT="0" marB="0" anchor="ctr"/>
                </a:tc>
                <a:tc>
                  <a:txBody>
                    <a:bodyPr/>
                    <a:lstStyle/>
                    <a:p>
                      <a:pPr>
                        <a:spcAft>
                          <a:spcPts val="0"/>
                        </a:spcAft>
                      </a:pPr>
                      <a:r>
                        <a:rPr lang="en-US" sz="2000" dirty="0">
                          <a:effectLst/>
                        </a:rPr>
                        <a:t>Yes. Units are checked against COPARN which is mandatory to gate </a:t>
                      </a:r>
                      <a:r>
                        <a:rPr lang="en-US" sz="2000" dirty="0" smtClean="0">
                          <a:effectLst/>
                        </a:rPr>
                        <a:t>in.</a:t>
                      </a:r>
                      <a:endParaRPr lang="en-US" sz="2000" dirty="0">
                        <a:solidFill>
                          <a:srgbClr val="000000"/>
                        </a:solidFill>
                        <a:effectLst/>
                        <a:latin typeface="Calibri"/>
                        <a:ea typeface="Times New Roman"/>
                        <a:cs typeface="Times New Roman"/>
                      </a:endParaRPr>
                    </a:p>
                  </a:txBody>
                  <a:tcPr marL="68580" marR="68580" marT="0" marB="0" anchor="ctr"/>
                </a:tc>
              </a:tr>
              <a:tr h="690697">
                <a:tc>
                  <a:txBody>
                    <a:bodyPr/>
                    <a:lstStyle/>
                    <a:p>
                      <a:pPr>
                        <a:spcAft>
                          <a:spcPts val="0"/>
                        </a:spcAft>
                      </a:pPr>
                      <a:r>
                        <a:rPr lang="en-US" sz="2000" dirty="0">
                          <a:solidFill>
                            <a:srgbClr val="FF3300"/>
                          </a:solidFill>
                          <a:effectLst/>
                        </a:rPr>
                        <a:t>PDP</a:t>
                      </a:r>
                      <a:endParaRPr lang="en-US" sz="2000" dirty="0">
                        <a:solidFill>
                          <a:srgbClr val="FF3300"/>
                        </a:solidFill>
                        <a:effectLst/>
                        <a:latin typeface="Calibri"/>
                        <a:ea typeface="Times New Roman"/>
                        <a:cs typeface="Times New Roman"/>
                      </a:endParaRPr>
                    </a:p>
                  </a:txBody>
                  <a:tcPr marL="68580" marR="6858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effectLst/>
                        </a:rPr>
                        <a:t>Yes, via COPARN in Port </a:t>
                      </a:r>
                      <a:r>
                        <a:rPr lang="en-US" sz="2000" dirty="0">
                          <a:effectLst/>
                        </a:rPr>
                        <a:t>Community System </a:t>
                      </a:r>
                      <a:r>
                        <a:rPr lang="en-US" sz="2000" dirty="0" smtClean="0">
                          <a:effectLst/>
                        </a:rPr>
                        <a:t>MCP</a:t>
                      </a:r>
                      <a:endParaRPr lang="en-US" sz="2000" dirty="0">
                        <a:solidFill>
                          <a:srgbClr val="000000"/>
                        </a:solidFill>
                        <a:effectLst/>
                        <a:latin typeface="Calibri"/>
                        <a:ea typeface="Times New Roman"/>
                        <a:cs typeface="Times New Roman"/>
                      </a:endParaRPr>
                    </a:p>
                  </a:txBody>
                  <a:tcPr marL="68580" marR="68580" marT="0" marB="0" anchor="ctr"/>
                </a:tc>
              </a:tr>
              <a:tr h="1819159">
                <a:tc>
                  <a:txBody>
                    <a:bodyPr/>
                    <a:lstStyle/>
                    <a:p>
                      <a:pPr>
                        <a:spcAft>
                          <a:spcPts val="0"/>
                        </a:spcAft>
                      </a:pPr>
                      <a:r>
                        <a:rPr lang="en-US" sz="2000" dirty="0">
                          <a:solidFill>
                            <a:srgbClr val="FF3300"/>
                          </a:solidFill>
                          <a:effectLst/>
                        </a:rPr>
                        <a:t>PoAL</a:t>
                      </a:r>
                      <a:endParaRPr lang="en-US" sz="2000" dirty="0">
                        <a:solidFill>
                          <a:srgbClr val="FF3300"/>
                        </a:solidFill>
                        <a:effectLst/>
                        <a:latin typeface="Calibri"/>
                        <a:ea typeface="Times New Roman"/>
                        <a:cs typeface="Times New Roman"/>
                      </a:endParaRPr>
                    </a:p>
                  </a:txBody>
                  <a:tcPr marL="68580" marR="68580" marT="0" marB="0" anchor="ctr"/>
                </a:tc>
                <a:tc>
                  <a:txBody>
                    <a:bodyPr/>
                    <a:lstStyle/>
                    <a:p>
                      <a:pPr>
                        <a:spcAft>
                          <a:spcPts val="0"/>
                        </a:spcAft>
                      </a:pPr>
                      <a:r>
                        <a:rPr lang="en-US" sz="2000" dirty="0">
                          <a:effectLst/>
                        </a:rPr>
                        <a:t>Yes, the </a:t>
                      </a:r>
                      <a:r>
                        <a:rPr lang="en-US" sz="2000" dirty="0" smtClean="0">
                          <a:effectLst/>
                        </a:rPr>
                        <a:t>TOS checks </a:t>
                      </a:r>
                      <a:r>
                        <a:rPr lang="en-US" sz="2000" dirty="0">
                          <a:effectLst/>
                        </a:rPr>
                        <a:t>the </a:t>
                      </a:r>
                      <a:r>
                        <a:rPr lang="en-US" sz="2000" dirty="0" smtClean="0">
                          <a:effectLst/>
                        </a:rPr>
                        <a:t>VBS pre-advice </a:t>
                      </a:r>
                      <a:r>
                        <a:rPr lang="en-US" sz="2000" dirty="0">
                          <a:effectLst/>
                        </a:rPr>
                        <a:t>against the COPARN. For pre-advised containers the trucker uses a gate-kiosk and enters a PIN to get auto-access to the terminal, based on information entered by the trucker into 1-stop and validated against the COPARN.</a:t>
                      </a:r>
                      <a:endParaRPr lang="en-US" sz="2000" dirty="0">
                        <a:solidFill>
                          <a:srgbClr val="000000"/>
                        </a:solidFill>
                        <a:effectLst/>
                        <a:latin typeface="Calibri"/>
                        <a:ea typeface="Times New Roman"/>
                        <a:cs typeface="Times New Roman"/>
                      </a:endParaRPr>
                    </a:p>
                  </a:txBody>
                  <a:tcPr marL="68580" marR="68580" marT="0" marB="0" anchor="ctr"/>
                </a:tc>
              </a:tr>
            </a:tbl>
          </a:graphicData>
        </a:graphic>
      </p:graphicFrame>
    </p:spTree>
    <p:extLst>
      <p:ext uri="{BB962C8B-B14F-4D97-AF65-F5344CB8AC3E}">
        <p14:creationId xmlns:p14="http://schemas.microsoft.com/office/powerpoint/2010/main" val="35255463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93F6F702-03BF-4E40-8493-254CBA6B7D10}" type="slidenum">
              <a:rPr lang="en-GB" smtClean="0"/>
              <a:pPr>
                <a:defRPr/>
              </a:pPr>
              <a:t>16</a:t>
            </a:fld>
            <a:endParaRPr lang="en-GB" dirty="0"/>
          </a:p>
        </p:txBody>
      </p:sp>
      <p:sp>
        <p:nvSpPr>
          <p:cNvPr id="3" name="Title 2"/>
          <p:cNvSpPr>
            <a:spLocks noGrp="1"/>
          </p:cNvSpPr>
          <p:nvPr>
            <p:ph type="title"/>
          </p:nvPr>
        </p:nvSpPr>
        <p:spPr/>
        <p:txBody>
          <a:bodyPr/>
          <a:lstStyle/>
          <a:p>
            <a:r>
              <a:rPr lang="en-US" dirty="0" smtClean="0"/>
              <a:t>Terminal use of COREOR</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168674728"/>
              </p:ext>
            </p:extLst>
          </p:nvPr>
        </p:nvGraphicFramePr>
        <p:xfrm>
          <a:off x="1128712" y="1331595"/>
          <a:ext cx="7558087" cy="4545677"/>
        </p:xfrm>
        <a:graphic>
          <a:graphicData uri="http://schemas.openxmlformats.org/drawingml/2006/table">
            <a:tbl>
              <a:tblPr firstRow="1" firstCol="1" bandRow="1">
                <a:tableStyleId>{5C22544A-7EE6-4342-B048-85BDC9FD1C3A}</a:tableStyleId>
              </a:tblPr>
              <a:tblGrid>
                <a:gridCol w="909907"/>
                <a:gridCol w="6648180"/>
              </a:tblGrid>
              <a:tr h="715094">
                <a:tc>
                  <a:txBody>
                    <a:bodyPr/>
                    <a:lstStyle/>
                    <a:p>
                      <a:pPr>
                        <a:spcAft>
                          <a:spcPts val="0"/>
                        </a:spcAft>
                      </a:pPr>
                      <a:endParaRPr lang="en-US" sz="2000" dirty="0">
                        <a:solidFill>
                          <a:srgbClr val="000000"/>
                        </a:solidFill>
                        <a:effectLst/>
                        <a:latin typeface="Calibri"/>
                        <a:ea typeface="Times New Roman"/>
                        <a:cs typeface="Times New Roman"/>
                      </a:endParaRPr>
                    </a:p>
                  </a:txBody>
                  <a:tcPr marL="68580" marR="68580" marT="0" marB="0" anchor="ctr"/>
                </a:tc>
                <a:tc>
                  <a:txBody>
                    <a:bodyPr/>
                    <a:lstStyle/>
                    <a:p>
                      <a:pPr>
                        <a:spcAft>
                          <a:spcPts val="0"/>
                        </a:spcAft>
                      </a:pPr>
                      <a:r>
                        <a:rPr lang="en-US" sz="2800" dirty="0" smtClean="0">
                          <a:solidFill>
                            <a:srgbClr val="FF3300"/>
                          </a:solidFill>
                          <a:effectLst/>
                        </a:rPr>
                        <a:t>Terminal</a:t>
                      </a:r>
                      <a:r>
                        <a:rPr lang="en-US" sz="2800" baseline="0" dirty="0" smtClean="0">
                          <a:solidFill>
                            <a:srgbClr val="FF3300"/>
                          </a:solidFill>
                          <a:effectLst/>
                        </a:rPr>
                        <a:t> check of the PIN</a:t>
                      </a:r>
                      <a:endParaRPr lang="en-US" sz="2800" dirty="0">
                        <a:solidFill>
                          <a:srgbClr val="FF3300"/>
                        </a:solidFill>
                        <a:effectLst/>
                        <a:latin typeface="Calibri"/>
                        <a:ea typeface="Times New Roman"/>
                        <a:cs typeface="Times New Roman"/>
                      </a:endParaRPr>
                    </a:p>
                  </a:txBody>
                  <a:tcPr marL="68580" marR="68580" marT="0" marB="0" anchor="ctr"/>
                </a:tc>
              </a:tr>
              <a:tr h="637022">
                <a:tc>
                  <a:txBody>
                    <a:bodyPr/>
                    <a:lstStyle/>
                    <a:p>
                      <a:pPr>
                        <a:spcAft>
                          <a:spcPts val="0"/>
                        </a:spcAft>
                      </a:pPr>
                      <a:r>
                        <a:rPr lang="en-US" sz="2000" dirty="0">
                          <a:solidFill>
                            <a:srgbClr val="FF3300"/>
                          </a:solidFill>
                          <a:effectLst/>
                        </a:rPr>
                        <a:t>BRV</a:t>
                      </a:r>
                      <a:endParaRPr lang="en-US" sz="2000" dirty="0">
                        <a:solidFill>
                          <a:srgbClr val="FF3300"/>
                        </a:solidFill>
                        <a:effectLst/>
                        <a:latin typeface="Calibri"/>
                        <a:ea typeface="Times New Roman"/>
                        <a:cs typeface="Times New Roman"/>
                      </a:endParaRPr>
                    </a:p>
                  </a:txBody>
                  <a:tcPr marL="68580" marR="68580" marT="0" marB="0" anchor="ctr"/>
                </a:tc>
                <a:tc>
                  <a:txBody>
                    <a:bodyPr/>
                    <a:lstStyle/>
                    <a:p>
                      <a:pPr>
                        <a:spcAft>
                          <a:spcPts val="0"/>
                        </a:spcAft>
                      </a:pPr>
                      <a:r>
                        <a:rPr lang="en-US" sz="2000" dirty="0">
                          <a:effectLst/>
                        </a:rPr>
                        <a:t>COREOR “PIN</a:t>
                      </a:r>
                      <a:r>
                        <a:rPr lang="en-US" sz="2000" dirty="0" smtClean="0">
                          <a:effectLst/>
                        </a:rPr>
                        <a:t>” checked at the gate</a:t>
                      </a:r>
                      <a:endParaRPr lang="en-US" sz="2000" dirty="0">
                        <a:solidFill>
                          <a:srgbClr val="000000"/>
                        </a:solidFill>
                        <a:effectLst/>
                        <a:latin typeface="Calibri"/>
                        <a:ea typeface="Times New Roman"/>
                        <a:cs typeface="Times New Roman"/>
                      </a:endParaRPr>
                    </a:p>
                  </a:txBody>
                  <a:tcPr marL="68580" marR="68580" marT="0" marB="0" anchor="ctr"/>
                </a:tc>
              </a:tr>
              <a:tr h="673281">
                <a:tc>
                  <a:txBody>
                    <a:bodyPr/>
                    <a:lstStyle/>
                    <a:p>
                      <a:pPr>
                        <a:spcAft>
                          <a:spcPts val="0"/>
                        </a:spcAft>
                      </a:pPr>
                      <a:r>
                        <a:rPr lang="en-US" sz="2000" dirty="0">
                          <a:solidFill>
                            <a:srgbClr val="FF3300"/>
                          </a:solidFill>
                          <a:effectLst/>
                        </a:rPr>
                        <a:t>LSCT</a:t>
                      </a:r>
                      <a:endParaRPr lang="en-US" sz="2000" dirty="0">
                        <a:solidFill>
                          <a:srgbClr val="FF3300"/>
                        </a:solidFill>
                        <a:effectLst/>
                        <a:latin typeface="Calibri"/>
                        <a:ea typeface="Times New Roman"/>
                        <a:cs typeface="Times New Roman"/>
                      </a:endParaRPr>
                    </a:p>
                  </a:txBody>
                  <a:tcPr marL="68580" marR="68580" marT="0" marB="0" anchor="ctr"/>
                </a:tc>
                <a:tc>
                  <a:txBody>
                    <a:bodyPr/>
                    <a:lstStyle/>
                    <a:p>
                      <a:pPr>
                        <a:spcAft>
                          <a:spcPts val="0"/>
                        </a:spcAft>
                      </a:pPr>
                      <a:r>
                        <a:rPr lang="en-US" sz="2000" dirty="0">
                          <a:effectLst/>
                        </a:rPr>
                        <a:t>COREOR </a:t>
                      </a:r>
                      <a:r>
                        <a:rPr lang="en-US" sz="2000" dirty="0" smtClean="0">
                          <a:effectLst/>
                        </a:rPr>
                        <a:t>“PIN” at gate plus </a:t>
                      </a:r>
                      <a:r>
                        <a:rPr lang="en-US" sz="2000" dirty="0">
                          <a:effectLst/>
                        </a:rPr>
                        <a:t>driver </a:t>
                      </a:r>
                      <a:r>
                        <a:rPr lang="en-US" sz="2000" dirty="0" smtClean="0">
                          <a:effectLst/>
                        </a:rPr>
                        <a:t>name/truck </a:t>
                      </a:r>
                      <a:r>
                        <a:rPr lang="en-US" sz="2000" dirty="0">
                          <a:effectLst/>
                        </a:rPr>
                        <a:t>plate</a:t>
                      </a:r>
                      <a:endParaRPr lang="en-US" sz="2000" dirty="0">
                        <a:solidFill>
                          <a:srgbClr val="000000"/>
                        </a:solidFill>
                        <a:effectLst/>
                        <a:latin typeface="Calibri"/>
                        <a:ea typeface="Times New Roman"/>
                        <a:cs typeface="Times New Roman"/>
                      </a:endParaRPr>
                    </a:p>
                  </a:txBody>
                  <a:tcPr marL="68580" marR="68580" marT="0" marB="0" anchor="ctr"/>
                </a:tc>
              </a:tr>
              <a:tr h="648072">
                <a:tc>
                  <a:txBody>
                    <a:bodyPr/>
                    <a:lstStyle/>
                    <a:p>
                      <a:pPr>
                        <a:spcAft>
                          <a:spcPts val="0"/>
                        </a:spcAft>
                      </a:pPr>
                      <a:r>
                        <a:rPr lang="en-US" sz="2000" dirty="0">
                          <a:solidFill>
                            <a:srgbClr val="FF3300"/>
                          </a:solidFill>
                          <a:effectLst/>
                        </a:rPr>
                        <a:t>PDP</a:t>
                      </a:r>
                      <a:endParaRPr lang="en-US" sz="2000" dirty="0">
                        <a:solidFill>
                          <a:srgbClr val="FF3300"/>
                        </a:solidFill>
                        <a:effectLst/>
                        <a:latin typeface="Calibri"/>
                        <a:ea typeface="Times New Roman"/>
                        <a:cs typeface="Times New Roman"/>
                      </a:endParaRPr>
                    </a:p>
                  </a:txBody>
                  <a:tcPr marL="68580" marR="68580" marT="0" marB="0" anchor="ctr"/>
                </a:tc>
                <a:tc>
                  <a:txBody>
                    <a:bodyPr/>
                    <a:lstStyle/>
                    <a:p>
                      <a:pPr>
                        <a:spcAft>
                          <a:spcPts val="0"/>
                        </a:spcAft>
                      </a:pPr>
                      <a:r>
                        <a:rPr lang="en-US" sz="2000" dirty="0">
                          <a:effectLst/>
                        </a:rPr>
                        <a:t>All releases are via Port Community System </a:t>
                      </a:r>
                      <a:r>
                        <a:rPr lang="en-US" sz="2000" dirty="0" smtClean="0">
                          <a:effectLst/>
                        </a:rPr>
                        <a:t>“PIN”</a:t>
                      </a:r>
                      <a:endParaRPr lang="en-US" sz="2000" dirty="0">
                        <a:solidFill>
                          <a:srgbClr val="000000"/>
                        </a:solidFill>
                        <a:effectLst/>
                        <a:latin typeface="Calibri"/>
                        <a:ea typeface="Times New Roman"/>
                        <a:cs typeface="Times New Roman"/>
                      </a:endParaRPr>
                    </a:p>
                  </a:txBody>
                  <a:tcPr marL="68580" marR="68580" marT="0" marB="0" anchor="ctr"/>
                </a:tc>
              </a:tr>
              <a:tr h="1872208">
                <a:tc>
                  <a:txBody>
                    <a:bodyPr/>
                    <a:lstStyle/>
                    <a:p>
                      <a:pPr>
                        <a:spcAft>
                          <a:spcPts val="0"/>
                        </a:spcAft>
                      </a:pPr>
                      <a:r>
                        <a:rPr lang="en-US" sz="2000" dirty="0">
                          <a:solidFill>
                            <a:srgbClr val="FF3300"/>
                          </a:solidFill>
                          <a:effectLst/>
                        </a:rPr>
                        <a:t>PoAL</a:t>
                      </a:r>
                      <a:endParaRPr lang="en-US" sz="2000" dirty="0">
                        <a:solidFill>
                          <a:srgbClr val="FF3300"/>
                        </a:solidFill>
                        <a:effectLst/>
                        <a:latin typeface="Calibri"/>
                        <a:ea typeface="Times New Roman"/>
                        <a:cs typeface="Times New Roman"/>
                      </a:endParaRPr>
                    </a:p>
                  </a:txBody>
                  <a:tcPr marL="68580" marR="68580" marT="0" marB="0" anchor="ctr"/>
                </a:tc>
                <a:tc>
                  <a:txBody>
                    <a:bodyPr/>
                    <a:lstStyle/>
                    <a:p>
                      <a:pPr>
                        <a:spcAft>
                          <a:spcPts val="0"/>
                        </a:spcAft>
                      </a:pPr>
                      <a:r>
                        <a:rPr lang="en-US" sz="2000" dirty="0" smtClean="0">
                          <a:effectLst/>
                        </a:rPr>
                        <a:t>COREOR </a:t>
                      </a:r>
                      <a:r>
                        <a:rPr lang="en-US" sz="2000" dirty="0">
                          <a:effectLst/>
                        </a:rPr>
                        <a:t>“PIN</a:t>
                      </a:r>
                      <a:r>
                        <a:rPr lang="en-US" sz="2000" dirty="0" smtClean="0">
                          <a:effectLst/>
                        </a:rPr>
                        <a:t>” checked at the auto-gate. </a:t>
                      </a:r>
                      <a:r>
                        <a:rPr lang="en-US" sz="2000" dirty="0">
                          <a:effectLst/>
                        </a:rPr>
                        <a:t>Some lines allow release against customs release, where the release certificate is scanned and the release number recorded. Direct access to the PCS is allowed for shipping lines to enter their own </a:t>
                      </a:r>
                      <a:r>
                        <a:rPr lang="en-US" sz="2000" dirty="0" smtClean="0">
                          <a:effectLst/>
                        </a:rPr>
                        <a:t>“PIN”.</a:t>
                      </a:r>
                      <a:endParaRPr lang="en-US" sz="2000" dirty="0">
                        <a:solidFill>
                          <a:srgbClr val="000000"/>
                        </a:solidFill>
                        <a:effectLst/>
                        <a:latin typeface="Calibri"/>
                        <a:ea typeface="Times New Roman"/>
                        <a:cs typeface="Times New Roman"/>
                      </a:endParaRPr>
                    </a:p>
                  </a:txBody>
                  <a:tcPr marL="68580" marR="68580" marT="0" marB="0" anchor="ctr"/>
                </a:tc>
              </a:tr>
            </a:tbl>
          </a:graphicData>
        </a:graphic>
      </p:graphicFrame>
    </p:spTree>
    <p:extLst>
      <p:ext uri="{BB962C8B-B14F-4D97-AF65-F5344CB8AC3E}">
        <p14:creationId xmlns:p14="http://schemas.microsoft.com/office/powerpoint/2010/main" val="30649824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93F6F702-03BF-4E40-8493-254CBA6B7D10}" type="slidenum">
              <a:rPr lang="en-GB" smtClean="0"/>
              <a:pPr>
                <a:defRPr/>
              </a:pPr>
              <a:t>17</a:t>
            </a:fld>
            <a:endParaRPr lang="en-GB" dirty="0"/>
          </a:p>
        </p:txBody>
      </p:sp>
      <p:sp>
        <p:nvSpPr>
          <p:cNvPr id="3" name="Title 2"/>
          <p:cNvSpPr>
            <a:spLocks noGrp="1"/>
          </p:cNvSpPr>
          <p:nvPr>
            <p:ph type="title"/>
          </p:nvPr>
        </p:nvSpPr>
        <p:spPr/>
        <p:txBody>
          <a:bodyPr/>
          <a:lstStyle/>
          <a:p>
            <a:r>
              <a:rPr lang="en-US" dirty="0" smtClean="0"/>
              <a:t>Terminal Customers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640858426"/>
              </p:ext>
            </p:extLst>
          </p:nvPr>
        </p:nvGraphicFramePr>
        <p:xfrm>
          <a:off x="1128712" y="1340768"/>
          <a:ext cx="7558087" cy="4824535"/>
        </p:xfrm>
        <a:graphic>
          <a:graphicData uri="http://schemas.openxmlformats.org/drawingml/2006/table">
            <a:tbl>
              <a:tblPr firstRow="1" firstCol="1" bandRow="1">
                <a:tableStyleId>{5C22544A-7EE6-4342-B048-85BDC9FD1C3A}</a:tableStyleId>
              </a:tblPr>
              <a:tblGrid>
                <a:gridCol w="909907"/>
                <a:gridCol w="6648180"/>
              </a:tblGrid>
              <a:tr h="804089">
                <a:tc>
                  <a:txBody>
                    <a:bodyPr/>
                    <a:lstStyle/>
                    <a:p>
                      <a:pPr>
                        <a:spcAft>
                          <a:spcPts val="0"/>
                        </a:spcAft>
                      </a:pPr>
                      <a:endParaRPr lang="en-US" sz="1800" dirty="0">
                        <a:solidFill>
                          <a:srgbClr val="000000"/>
                        </a:solidFill>
                        <a:effectLst/>
                        <a:latin typeface="Calibri"/>
                        <a:ea typeface="Times New Roman"/>
                        <a:cs typeface="Times New Roman"/>
                      </a:endParaRPr>
                    </a:p>
                  </a:txBody>
                  <a:tcPr marL="68580" marR="68580" marT="0" marB="0" anchor="ctr"/>
                </a:tc>
                <a:tc>
                  <a:txBody>
                    <a:bodyPr/>
                    <a:lstStyle/>
                    <a:p>
                      <a:pPr>
                        <a:spcAft>
                          <a:spcPts val="0"/>
                        </a:spcAft>
                      </a:pPr>
                      <a:r>
                        <a:rPr lang="en-US" sz="3200" dirty="0">
                          <a:solidFill>
                            <a:srgbClr val="FF3300"/>
                          </a:solidFill>
                          <a:effectLst/>
                        </a:rPr>
                        <a:t>List of shipping lines</a:t>
                      </a:r>
                      <a:endParaRPr lang="en-US" sz="3200" dirty="0">
                        <a:solidFill>
                          <a:srgbClr val="FF3300"/>
                        </a:solidFill>
                        <a:effectLst/>
                        <a:latin typeface="Calibri"/>
                        <a:ea typeface="Times New Roman"/>
                        <a:cs typeface="Times New Roman"/>
                      </a:endParaRPr>
                    </a:p>
                  </a:txBody>
                  <a:tcPr marL="68580" marR="68580" marT="0" marB="0" anchor="ctr"/>
                </a:tc>
              </a:tr>
              <a:tr h="804089">
                <a:tc>
                  <a:txBody>
                    <a:bodyPr/>
                    <a:lstStyle/>
                    <a:p>
                      <a:pPr>
                        <a:spcAft>
                          <a:spcPts val="0"/>
                        </a:spcAft>
                      </a:pPr>
                      <a:r>
                        <a:rPr lang="en-US" sz="1800" dirty="0">
                          <a:solidFill>
                            <a:srgbClr val="FF3300"/>
                          </a:solidFill>
                          <a:effectLst/>
                        </a:rPr>
                        <a:t>BRV</a:t>
                      </a:r>
                      <a:endParaRPr lang="en-US" sz="1800" dirty="0">
                        <a:solidFill>
                          <a:srgbClr val="FF3300"/>
                        </a:solidFill>
                        <a:effectLst/>
                        <a:latin typeface="Calibri"/>
                        <a:ea typeface="Times New Roman"/>
                        <a:cs typeface="Times New Roman"/>
                      </a:endParaRPr>
                    </a:p>
                  </a:txBody>
                  <a:tcPr marL="68580" marR="68580" marT="0" marB="0" anchor="ctr"/>
                </a:tc>
                <a:tc>
                  <a:txBody>
                    <a:bodyPr/>
                    <a:lstStyle/>
                    <a:p>
                      <a:pPr>
                        <a:spcAft>
                          <a:spcPts val="0"/>
                        </a:spcAft>
                      </a:pPr>
                      <a:r>
                        <a:rPr lang="en-US" sz="1800">
                          <a:effectLst/>
                        </a:rPr>
                        <a:t>UNIFEEDER, TRIMODAL, HAPAG-LLOYD, MSC, OLTMANN, MAERSK, MANNLINES, OOCL, KLINE</a:t>
                      </a:r>
                      <a:endParaRPr lang="en-US" sz="1800">
                        <a:solidFill>
                          <a:srgbClr val="000000"/>
                        </a:solidFill>
                        <a:effectLst/>
                        <a:latin typeface="Calibri"/>
                        <a:ea typeface="Times New Roman"/>
                        <a:cs typeface="Times New Roman"/>
                      </a:endParaRPr>
                    </a:p>
                  </a:txBody>
                  <a:tcPr marL="68580" marR="68580" marT="0" marB="0" anchor="ctr"/>
                </a:tc>
              </a:tr>
              <a:tr h="1206134">
                <a:tc>
                  <a:txBody>
                    <a:bodyPr/>
                    <a:lstStyle/>
                    <a:p>
                      <a:pPr>
                        <a:spcAft>
                          <a:spcPts val="0"/>
                        </a:spcAft>
                      </a:pPr>
                      <a:r>
                        <a:rPr lang="en-US" sz="1800" dirty="0">
                          <a:solidFill>
                            <a:srgbClr val="FF3300"/>
                          </a:solidFill>
                          <a:effectLst/>
                        </a:rPr>
                        <a:t>LSCT</a:t>
                      </a:r>
                      <a:endParaRPr lang="en-US" sz="1800" dirty="0">
                        <a:solidFill>
                          <a:srgbClr val="FF3300"/>
                        </a:solidFill>
                        <a:effectLst/>
                        <a:latin typeface="Calibri"/>
                        <a:ea typeface="Times New Roman"/>
                        <a:cs typeface="Times New Roman"/>
                      </a:endParaRPr>
                    </a:p>
                  </a:txBody>
                  <a:tcPr marL="68580" marR="68580" marT="0" marB="0" anchor="ctr"/>
                </a:tc>
                <a:tc>
                  <a:txBody>
                    <a:bodyPr/>
                    <a:lstStyle/>
                    <a:p>
                      <a:pPr>
                        <a:spcAft>
                          <a:spcPts val="0"/>
                        </a:spcAft>
                      </a:pPr>
                      <a:r>
                        <a:rPr lang="en-US" sz="1800">
                          <a:effectLst/>
                        </a:rPr>
                        <a:t>Australian National Line, CMA-CGM, Cosco, China Shipping, BRO Intermed, Evergreen, Hamburg Sud, COSCO., Hapag Lloyd, MSC, Maersk Line, NYK, OOCL,  Mitsui OSK, UASC, Yang Ming,  Wilhelmshaven Lines</a:t>
                      </a:r>
                      <a:endParaRPr lang="en-US" sz="1800">
                        <a:solidFill>
                          <a:srgbClr val="000000"/>
                        </a:solidFill>
                        <a:effectLst/>
                        <a:latin typeface="Calibri"/>
                        <a:ea typeface="Times New Roman"/>
                        <a:cs typeface="Times New Roman"/>
                      </a:endParaRPr>
                    </a:p>
                  </a:txBody>
                  <a:tcPr marL="68580" marR="68580" marT="0" marB="0" anchor="ctr"/>
                </a:tc>
              </a:tr>
              <a:tr h="804089">
                <a:tc>
                  <a:txBody>
                    <a:bodyPr/>
                    <a:lstStyle/>
                    <a:p>
                      <a:pPr>
                        <a:spcAft>
                          <a:spcPts val="0"/>
                        </a:spcAft>
                      </a:pPr>
                      <a:r>
                        <a:rPr lang="en-US" sz="1800" dirty="0">
                          <a:solidFill>
                            <a:srgbClr val="FF3300"/>
                          </a:solidFill>
                          <a:effectLst/>
                        </a:rPr>
                        <a:t>PDP</a:t>
                      </a:r>
                      <a:endParaRPr lang="en-US" sz="1800" dirty="0">
                        <a:solidFill>
                          <a:srgbClr val="FF3300"/>
                        </a:solidFill>
                        <a:effectLst/>
                        <a:latin typeface="Calibri"/>
                        <a:ea typeface="Times New Roman"/>
                        <a:cs typeface="Times New Roman"/>
                      </a:endParaRPr>
                    </a:p>
                  </a:txBody>
                  <a:tcPr marL="68580" marR="68580" marT="0" marB="0" anchor="ctr"/>
                </a:tc>
                <a:tc>
                  <a:txBody>
                    <a:bodyPr/>
                    <a:lstStyle/>
                    <a:p>
                      <a:pPr>
                        <a:spcAft>
                          <a:spcPts val="0"/>
                        </a:spcAft>
                      </a:pPr>
                      <a:r>
                        <a:rPr lang="en-US" sz="1800">
                          <a:effectLst/>
                        </a:rPr>
                        <a:t>MSC, CMA-CGM, Kline, BGF, Containerships, McAndrews, A2B, Maersk, NYK, APL</a:t>
                      </a:r>
                      <a:endParaRPr lang="en-US" sz="1800">
                        <a:solidFill>
                          <a:srgbClr val="000000"/>
                        </a:solidFill>
                        <a:effectLst/>
                        <a:latin typeface="Calibri"/>
                        <a:ea typeface="Times New Roman"/>
                        <a:cs typeface="Times New Roman"/>
                      </a:endParaRPr>
                    </a:p>
                  </a:txBody>
                  <a:tcPr marL="68580" marR="68580" marT="0" marB="0" anchor="ctr"/>
                </a:tc>
              </a:tr>
              <a:tr h="1206134">
                <a:tc>
                  <a:txBody>
                    <a:bodyPr/>
                    <a:lstStyle/>
                    <a:p>
                      <a:pPr>
                        <a:spcAft>
                          <a:spcPts val="0"/>
                        </a:spcAft>
                      </a:pPr>
                      <a:r>
                        <a:rPr lang="en-US" sz="1800" dirty="0">
                          <a:solidFill>
                            <a:srgbClr val="FF3300"/>
                          </a:solidFill>
                          <a:effectLst/>
                        </a:rPr>
                        <a:t>PoAL</a:t>
                      </a:r>
                      <a:endParaRPr lang="en-US" sz="1800" dirty="0">
                        <a:solidFill>
                          <a:srgbClr val="FF3300"/>
                        </a:solidFill>
                        <a:effectLst/>
                        <a:latin typeface="Calibri"/>
                        <a:ea typeface="Times New Roman"/>
                        <a:cs typeface="Times New Roman"/>
                      </a:endParaRPr>
                    </a:p>
                  </a:txBody>
                  <a:tcPr marL="68580" marR="68580" marT="0" marB="0" anchor="ctr"/>
                </a:tc>
                <a:tc>
                  <a:txBody>
                    <a:bodyPr/>
                    <a:lstStyle/>
                    <a:p>
                      <a:pPr>
                        <a:spcAft>
                          <a:spcPts val="0"/>
                        </a:spcAft>
                      </a:pPr>
                      <a:r>
                        <a:rPr lang="en-US" sz="1800" dirty="0">
                          <a:effectLst/>
                        </a:rPr>
                        <a:t>Australian National Line, CMA-CGM, Hamburg </a:t>
                      </a:r>
                      <a:r>
                        <a:rPr lang="en-US" sz="1800" dirty="0" err="1">
                          <a:effectLst/>
                        </a:rPr>
                        <a:t>Sud</a:t>
                      </a:r>
                      <a:r>
                        <a:rPr lang="en-US" sz="1800" dirty="0">
                          <a:effectLst/>
                        </a:rPr>
                        <a:t>, COSCO., </a:t>
                      </a:r>
                      <a:r>
                        <a:rPr lang="en-US" sz="1800" dirty="0" err="1">
                          <a:effectLst/>
                        </a:rPr>
                        <a:t>Hapag</a:t>
                      </a:r>
                      <a:r>
                        <a:rPr lang="en-US" sz="1800" dirty="0">
                          <a:effectLst/>
                        </a:rPr>
                        <a:t> Lloyd, MSC, Maersk Line, NYK, OOCL, Pacific Forum Line, Pacific International Line, </a:t>
                      </a:r>
                      <a:r>
                        <a:rPr lang="en-US" sz="1800" dirty="0" err="1">
                          <a:effectLst/>
                        </a:rPr>
                        <a:t>Wilhelmsen</a:t>
                      </a:r>
                      <a:r>
                        <a:rPr lang="en-US" sz="1800" dirty="0">
                          <a:effectLst/>
                        </a:rPr>
                        <a:t> Lines, Mitsui OSK</a:t>
                      </a:r>
                      <a:endParaRPr lang="en-US" sz="1800" dirty="0">
                        <a:solidFill>
                          <a:srgbClr val="000000"/>
                        </a:solidFill>
                        <a:effectLst/>
                        <a:latin typeface="Calibri"/>
                        <a:ea typeface="Times New Roman"/>
                        <a:cs typeface="Times New Roman"/>
                      </a:endParaRPr>
                    </a:p>
                  </a:txBody>
                  <a:tcPr marL="68580" marR="68580" marT="0" marB="0" anchor="ctr"/>
                </a:tc>
              </a:tr>
            </a:tbl>
          </a:graphicData>
        </a:graphic>
      </p:graphicFrame>
    </p:spTree>
    <p:extLst>
      <p:ext uri="{BB962C8B-B14F-4D97-AF65-F5344CB8AC3E}">
        <p14:creationId xmlns:p14="http://schemas.microsoft.com/office/powerpoint/2010/main" val="3558853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Text Box 6"/>
          <p:cNvSpPr txBox="1">
            <a:spLocks noChangeArrowheads="1"/>
          </p:cNvSpPr>
          <p:nvPr/>
        </p:nvSpPr>
        <p:spPr bwMode="auto">
          <a:xfrm>
            <a:off x="1398230" y="2232025"/>
            <a:ext cx="6433272" cy="1529349"/>
          </a:xfrm>
          <a:prstGeom prst="rect">
            <a:avLst/>
          </a:prstGeom>
          <a:noFill/>
          <a:ln w="9525" algn="ctr">
            <a:noFill/>
            <a:miter lim="800000"/>
            <a:headEnd/>
            <a:tailEnd/>
          </a:ln>
        </p:spPr>
        <p:txBody>
          <a:bodyPr wrap="none" lIns="90315" tIns="45158" rIns="90315" bIns="45158">
            <a:spAutoFit/>
          </a:bodyPr>
          <a:lstStyle/>
          <a:p>
            <a:pPr algn="ctr" defTabSz="892175"/>
            <a:r>
              <a:rPr lang="en-US" sz="7200" dirty="0" smtClean="0">
                <a:solidFill>
                  <a:srgbClr val="00356F"/>
                </a:solidFill>
              </a:rPr>
              <a:t>EDIFACT Benefits</a:t>
            </a:r>
            <a:endParaRPr lang="en-US" sz="7200" dirty="0">
              <a:solidFill>
                <a:srgbClr val="00356F"/>
              </a:solidFill>
            </a:endParaRPr>
          </a:p>
        </p:txBody>
      </p:sp>
      <p:sp>
        <p:nvSpPr>
          <p:cNvPr id="43011" name="Slide Number Placeholder 2"/>
          <p:cNvSpPr txBox="1">
            <a:spLocks noGrp="1"/>
          </p:cNvSpPr>
          <p:nvPr/>
        </p:nvSpPr>
        <p:spPr bwMode="auto">
          <a:xfrm>
            <a:off x="6615113" y="6492875"/>
            <a:ext cx="2133600" cy="365125"/>
          </a:xfrm>
          <a:prstGeom prst="rect">
            <a:avLst/>
          </a:prstGeom>
          <a:noFill/>
          <a:ln w="9525">
            <a:noFill/>
            <a:miter lim="800000"/>
            <a:headEnd/>
            <a:tailEnd/>
          </a:ln>
        </p:spPr>
        <p:txBody>
          <a:bodyPr/>
          <a:lstStyle/>
          <a:p>
            <a:pPr algn="r">
              <a:lnSpc>
                <a:spcPct val="100000"/>
              </a:lnSpc>
              <a:spcBef>
                <a:spcPct val="20000"/>
              </a:spcBef>
              <a:buClr>
                <a:srgbClr val="E2001A"/>
              </a:buClr>
              <a:buFont typeface="Webdings" pitchFamily="18" charset="2"/>
              <a:buNone/>
            </a:pPr>
            <a:fld id="{6E97BB95-DBFA-4876-A180-FB9AD995254E}" type="slidenum">
              <a:rPr lang="en-GB" b="1">
                <a:solidFill>
                  <a:schemeClr val="bg1"/>
                </a:solidFill>
                <a:latin typeface="Arial" charset="0"/>
                <a:cs typeface="Osaka"/>
              </a:rPr>
              <a:pPr algn="r">
                <a:lnSpc>
                  <a:spcPct val="100000"/>
                </a:lnSpc>
                <a:spcBef>
                  <a:spcPct val="20000"/>
                </a:spcBef>
                <a:buClr>
                  <a:srgbClr val="E2001A"/>
                </a:buClr>
                <a:buFont typeface="Webdings" pitchFamily="18" charset="2"/>
                <a:buNone/>
              </a:pPr>
              <a:t>18</a:t>
            </a:fld>
            <a:endParaRPr lang="en-GB" b="1">
              <a:solidFill>
                <a:schemeClr val="bg1"/>
              </a:solidFill>
              <a:latin typeface="Arial" charset="0"/>
              <a:cs typeface="Osaka"/>
            </a:endParaRPr>
          </a:p>
        </p:txBody>
      </p:sp>
      <p:grpSp>
        <p:nvGrpSpPr>
          <p:cNvPr id="9" name="Group 8"/>
          <p:cNvGrpSpPr/>
          <p:nvPr/>
        </p:nvGrpSpPr>
        <p:grpSpPr>
          <a:xfrm>
            <a:off x="1042988" y="4149080"/>
            <a:ext cx="7928793" cy="1469691"/>
            <a:chOff x="539552" y="548680"/>
            <a:chExt cx="6576317" cy="1218994"/>
          </a:xfrm>
        </p:grpSpPr>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548680"/>
              <a:ext cx="1656184" cy="121899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737" y="548680"/>
              <a:ext cx="1643540" cy="121899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23333" y="548681"/>
              <a:ext cx="1650456" cy="121899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73789" y="548680"/>
              <a:ext cx="1642080" cy="121899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4" name="Picture 13"/>
          <p:cNvPicPr preferRelativeResize="0">
            <a:picLocks noChangeAspect="1"/>
          </p:cNvPicPr>
          <p:nvPr/>
        </p:nvPicPr>
        <p:blipFill rotWithShape="1">
          <a:blip r:embed="rId7">
            <a:extLst>
              <a:ext uri="{28A0092B-C50C-407E-A947-70E740481C1C}">
                <a14:useLocalDpi xmlns:a14="http://schemas.microsoft.com/office/drawing/2010/main" val="0"/>
              </a:ext>
            </a:extLst>
          </a:blip>
          <a:stretch/>
        </p:blipFill>
        <p:spPr bwMode="auto">
          <a:xfrm>
            <a:off x="1115616" y="116632"/>
            <a:ext cx="2445717" cy="865408"/>
          </a:xfrm>
          <a:prstGeom prst="rect">
            <a:avLst/>
          </a:prstGeom>
          <a:ln>
            <a:noFill/>
          </a:ln>
          <a:effectLst>
            <a:softEdge rad="112500"/>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789170419"/>
      </p:ext>
    </p:extLst>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Benefits</a:t>
            </a:r>
            <a:endParaRPr lang="en-US" dirty="0"/>
          </a:p>
        </p:txBody>
      </p:sp>
      <p:sp>
        <p:nvSpPr>
          <p:cNvPr id="5" name="Content Placeholder 4"/>
          <p:cNvSpPr>
            <a:spLocks noGrp="1"/>
          </p:cNvSpPr>
          <p:nvPr>
            <p:ph idx="1"/>
          </p:nvPr>
        </p:nvSpPr>
        <p:spPr>
          <a:xfrm>
            <a:off x="1044574" y="1311956"/>
            <a:ext cx="8099426" cy="4867299"/>
          </a:xfrm>
        </p:spPr>
        <p:txBody>
          <a:bodyPr>
            <a:noAutofit/>
          </a:bodyPr>
          <a:lstStyle/>
          <a:p>
            <a:pPr marL="0" indent="0">
              <a:buNone/>
            </a:pPr>
            <a:r>
              <a:rPr lang="en-US" sz="2800" b="1" dirty="0">
                <a:effectLst>
                  <a:outerShdw blurRad="38100" dist="38100" dir="2700000" algn="tl">
                    <a:srgbClr val="000000">
                      <a:alpha val="43137"/>
                    </a:srgbClr>
                  </a:outerShdw>
                </a:effectLst>
              </a:rPr>
              <a:t>COPARN gate-in announcement</a:t>
            </a:r>
          </a:p>
          <a:p>
            <a:pPr lvl="1"/>
            <a:r>
              <a:rPr lang="en-US" dirty="0" smtClean="0"/>
              <a:t>Pre-check of details prior to delivery</a:t>
            </a:r>
          </a:p>
          <a:p>
            <a:pPr marL="0" indent="0">
              <a:buNone/>
            </a:pPr>
            <a:r>
              <a:rPr lang="en-US" sz="2800" b="1" dirty="0" smtClean="0">
                <a:effectLst>
                  <a:outerShdw blurRad="38100" dist="38100" dir="2700000" algn="tl">
                    <a:srgbClr val="000000">
                      <a:alpha val="43137"/>
                    </a:srgbClr>
                  </a:outerShdw>
                </a:effectLst>
              </a:rPr>
              <a:t>COREOR </a:t>
            </a:r>
            <a:r>
              <a:rPr lang="en-US" sz="2800" b="1" dirty="0">
                <a:effectLst>
                  <a:outerShdw blurRad="38100" dist="38100" dir="2700000" algn="tl">
                    <a:srgbClr val="000000">
                      <a:alpha val="43137"/>
                    </a:srgbClr>
                  </a:outerShdw>
                </a:effectLst>
              </a:rPr>
              <a:t>gate-out release</a:t>
            </a:r>
          </a:p>
          <a:p>
            <a:pPr lvl="1"/>
            <a:r>
              <a:rPr lang="en-US" dirty="0" smtClean="0"/>
              <a:t>Secure release process with PIN</a:t>
            </a:r>
          </a:p>
          <a:p>
            <a:pPr marL="0" indent="0">
              <a:buNone/>
            </a:pPr>
            <a:r>
              <a:rPr lang="en-US" sz="2800" b="1" dirty="0" smtClean="0">
                <a:effectLst>
                  <a:outerShdw blurRad="38100" dist="38100" dir="2700000" algn="tl">
                    <a:srgbClr val="000000">
                      <a:alpha val="43137"/>
                    </a:srgbClr>
                  </a:outerShdw>
                </a:effectLst>
              </a:rPr>
              <a:t>Gate-in/out Management benefits</a:t>
            </a:r>
            <a:endParaRPr lang="en-US" sz="2800" b="1" dirty="0">
              <a:effectLst>
                <a:outerShdw blurRad="38100" dist="38100" dir="2700000" algn="tl">
                  <a:srgbClr val="000000">
                    <a:alpha val="43137"/>
                  </a:srgbClr>
                </a:outerShdw>
              </a:effectLst>
            </a:endParaRPr>
          </a:p>
          <a:p>
            <a:pPr lvl="1"/>
            <a:r>
              <a:rPr lang="en-US" dirty="0" smtClean="0"/>
              <a:t>Better load/discharge/decking planning</a:t>
            </a:r>
          </a:p>
          <a:p>
            <a:pPr lvl="1"/>
            <a:r>
              <a:rPr lang="en-US" dirty="0" smtClean="0"/>
              <a:t>Less terminal household moves</a:t>
            </a:r>
          </a:p>
          <a:p>
            <a:pPr lvl="1"/>
            <a:r>
              <a:rPr lang="en-US" dirty="0" smtClean="0"/>
              <a:t>Faster truck turn-time combined </a:t>
            </a:r>
            <a:r>
              <a:rPr lang="en-US" dirty="0"/>
              <a:t>with VBS </a:t>
            </a:r>
            <a:endParaRPr lang="en-US" dirty="0" smtClean="0"/>
          </a:p>
          <a:p>
            <a:pPr lvl="1"/>
            <a:r>
              <a:rPr lang="en-US" dirty="0"/>
              <a:t>Less discrepancies during </a:t>
            </a:r>
            <a:r>
              <a:rPr lang="en-US" dirty="0" smtClean="0"/>
              <a:t>gate-in/out</a:t>
            </a:r>
          </a:p>
          <a:p>
            <a:pPr lvl="1"/>
            <a:r>
              <a:rPr lang="en-US" dirty="0" smtClean="0"/>
              <a:t>Reduced truck pile-up at the gate</a:t>
            </a:r>
            <a:endParaRPr lang="en-US" dirty="0"/>
          </a:p>
          <a:p>
            <a:pPr lvl="1"/>
            <a:endParaRPr lang="en-US" dirty="0"/>
          </a:p>
        </p:txBody>
      </p:sp>
      <p:sp>
        <p:nvSpPr>
          <p:cNvPr id="2" name="Slide Number Placeholder 1"/>
          <p:cNvSpPr>
            <a:spLocks noGrp="1"/>
          </p:cNvSpPr>
          <p:nvPr>
            <p:ph type="sldNum" sz="quarter" idx="10"/>
          </p:nvPr>
        </p:nvSpPr>
        <p:spPr/>
        <p:txBody>
          <a:bodyPr/>
          <a:lstStyle/>
          <a:p>
            <a:pPr>
              <a:defRPr/>
            </a:pPr>
            <a:fld id="{93F6F702-03BF-4E40-8493-254CBA6B7D10}" type="slidenum">
              <a:rPr lang="en-GB" smtClean="0"/>
              <a:pPr>
                <a:defRPr/>
              </a:pPr>
              <a:t>19</a:t>
            </a:fld>
            <a:endParaRPr lang="en-GB" dirty="0"/>
          </a:p>
        </p:txBody>
      </p:sp>
      <p:sp>
        <p:nvSpPr>
          <p:cNvPr id="7" name="Action Button: Forward or Next 6">
            <a:hlinkClick r:id="rId2" action="ppaction://hlinksldjump" highlightClick="1"/>
          </p:cNvPr>
          <p:cNvSpPr/>
          <p:nvPr/>
        </p:nvSpPr>
        <p:spPr bwMode="auto">
          <a:xfrm>
            <a:off x="1446066" y="2924944"/>
            <a:ext cx="432048" cy="360040"/>
          </a:xfrm>
          <a:prstGeom prst="actionButtonForwardNext">
            <a:avLst/>
          </a:prstGeom>
          <a:solidFill>
            <a:srgbClr val="00B0F0"/>
          </a:solidFill>
          <a:ln w="9525" cap="flat" cmpd="sng" algn="ctr">
            <a:noFill/>
            <a:prstDash val="solid"/>
            <a:round/>
            <a:headEnd type="none" w="med" len="med"/>
            <a:tailEnd type="none" w="med" len="med"/>
          </a:ln>
          <a:effectLst/>
        </p:spPr>
        <p:txBody>
          <a:bodyPr vert="horz" wrap="square" lIns="90315" tIns="45158" rIns="90315" bIns="45158" numCol="1" rtlCol="0" anchor="ctr" anchorCtr="0" compatLnSpc="1">
            <a:prstTxWarp prst="textNoShape">
              <a:avLst/>
            </a:prstTxWarp>
          </a:bodyPr>
          <a:lstStyle/>
          <a:p>
            <a:pPr defTabSz="892175">
              <a:lnSpc>
                <a:spcPct val="100000"/>
              </a:lnSpc>
              <a:spcBef>
                <a:spcPct val="20000"/>
              </a:spcBef>
              <a:buClr>
                <a:srgbClr val="E2001A"/>
              </a:buClr>
              <a:buFont typeface="Webdings" pitchFamily="18" charset="2"/>
              <a:buNone/>
            </a:pPr>
            <a:endParaRPr lang="en-US" b="1">
              <a:latin typeface="Arial" charset="0"/>
              <a:ea typeface="Osaka" pitchFamily="1" charset="-128"/>
            </a:endParaRPr>
          </a:p>
        </p:txBody>
      </p:sp>
      <p:sp>
        <p:nvSpPr>
          <p:cNvPr id="9" name="Action Button: Forward or Next 8">
            <a:hlinkClick r:id="rId3" action="ppaction://hlinksldjump" highlightClick="1"/>
          </p:cNvPr>
          <p:cNvSpPr/>
          <p:nvPr/>
        </p:nvSpPr>
        <p:spPr bwMode="auto">
          <a:xfrm>
            <a:off x="1446066" y="3976598"/>
            <a:ext cx="432048" cy="360040"/>
          </a:xfrm>
          <a:prstGeom prst="actionButtonForwardNext">
            <a:avLst/>
          </a:prstGeom>
          <a:solidFill>
            <a:srgbClr val="00B0F0"/>
          </a:solidFill>
          <a:ln w="9525" cap="flat" cmpd="sng" algn="ctr">
            <a:noFill/>
            <a:prstDash val="solid"/>
            <a:round/>
            <a:headEnd type="none" w="med" len="med"/>
            <a:tailEnd type="none" w="med" len="med"/>
          </a:ln>
          <a:effectLst/>
        </p:spPr>
        <p:txBody>
          <a:bodyPr vert="horz" wrap="square" lIns="90315" tIns="45158" rIns="90315" bIns="45158" numCol="1" rtlCol="0" anchor="ctr" anchorCtr="0" compatLnSpc="1">
            <a:prstTxWarp prst="textNoShape">
              <a:avLst/>
            </a:prstTxWarp>
          </a:bodyPr>
          <a:lstStyle/>
          <a:p>
            <a:pPr defTabSz="892175">
              <a:lnSpc>
                <a:spcPct val="100000"/>
              </a:lnSpc>
              <a:spcBef>
                <a:spcPct val="20000"/>
              </a:spcBef>
              <a:buClr>
                <a:srgbClr val="E2001A"/>
              </a:buClr>
              <a:buFont typeface="Webdings" pitchFamily="18" charset="2"/>
              <a:buNone/>
            </a:pPr>
            <a:endParaRPr lang="en-US" b="1">
              <a:latin typeface="Arial" charset="0"/>
              <a:ea typeface="Osaka" pitchFamily="1" charset="-128"/>
            </a:endParaRPr>
          </a:p>
        </p:txBody>
      </p:sp>
      <p:sp>
        <p:nvSpPr>
          <p:cNvPr id="6" name="Action Button: Forward or Next 5">
            <a:hlinkClick r:id="rId4" action="ppaction://hlinksldjump" highlightClick="1"/>
          </p:cNvPr>
          <p:cNvSpPr/>
          <p:nvPr/>
        </p:nvSpPr>
        <p:spPr bwMode="auto">
          <a:xfrm>
            <a:off x="1446066" y="1918379"/>
            <a:ext cx="432048" cy="360040"/>
          </a:xfrm>
          <a:prstGeom prst="actionButtonForwardNext">
            <a:avLst/>
          </a:prstGeom>
          <a:solidFill>
            <a:srgbClr val="00B0F0"/>
          </a:solidFill>
          <a:ln w="9525" cap="flat" cmpd="sng" algn="ctr">
            <a:noFill/>
            <a:prstDash val="solid"/>
            <a:round/>
            <a:headEnd type="none" w="med" len="med"/>
            <a:tailEnd type="none" w="med" len="med"/>
          </a:ln>
          <a:effectLst/>
        </p:spPr>
        <p:txBody>
          <a:bodyPr vert="horz" wrap="square" lIns="90315" tIns="45158" rIns="90315" bIns="45158" numCol="1" rtlCol="0" anchor="ctr" anchorCtr="0" compatLnSpc="1">
            <a:prstTxWarp prst="textNoShape">
              <a:avLst/>
            </a:prstTxWarp>
          </a:bodyPr>
          <a:lstStyle/>
          <a:p>
            <a:pPr marL="0" marR="0" indent="0" algn="l" defTabSz="892175" rtl="0" eaLnBrk="1" fontAlgn="base" latinLnBrk="0" hangingPunct="1">
              <a:lnSpc>
                <a:spcPct val="100000"/>
              </a:lnSpc>
              <a:spcBef>
                <a:spcPct val="20000"/>
              </a:spcBef>
              <a:spcAft>
                <a:spcPct val="0"/>
              </a:spcAft>
              <a:buClr>
                <a:srgbClr val="E2001A"/>
              </a:buClr>
              <a:buSzTx/>
              <a:buFont typeface="Webdings" pitchFamily="18" charset="2"/>
              <a:buNone/>
              <a:tabLst/>
            </a:pPr>
            <a:endParaRPr kumimoji="0" lang="en-US" sz="1300" b="1" i="0" u="none" strike="noStrike" cap="none" normalizeH="0" baseline="0" smtClean="0">
              <a:ln>
                <a:noFill/>
              </a:ln>
              <a:solidFill>
                <a:schemeClr val="tx1"/>
              </a:solidFill>
              <a:effectLst/>
              <a:latin typeface="Arial" charset="0"/>
              <a:ea typeface="Osaka" pitchFamily="1" charset="-128"/>
            </a:endParaRPr>
          </a:p>
        </p:txBody>
      </p:sp>
      <p:pic>
        <p:nvPicPr>
          <p:cNvPr id="2053" name="Picture 5" descr="C:\Users\finnhugo\AppData\Local\Microsoft\Windows\Temporary Internet Files\Content.IE5\4S927F54\dollar[1].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43808" y="116632"/>
            <a:ext cx="814510" cy="7797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1683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
                                            <p:txEl>
                                              <p:pRg st="5" end="5"/>
                                            </p:txEl>
                                          </p:spTgt>
                                        </p:tgtEl>
                                        <p:attrNameLst>
                                          <p:attrName>style.visibility</p:attrName>
                                        </p:attrNameLst>
                                      </p:cBhvr>
                                      <p:to>
                                        <p:strVal val="visible"/>
                                      </p:to>
                                    </p:set>
                                  </p:childTnLst>
                                </p:cTn>
                              </p:par>
                            </p:childTnLst>
                          </p:cTn>
                        </p:par>
                        <p:par>
                          <p:cTn id="33" fill="hold">
                            <p:stCondLst>
                              <p:cond delay="0"/>
                            </p:stCondLst>
                            <p:childTnLst>
                              <p:par>
                                <p:cTn id="34" presetID="1" presetClass="entr" presetSubtype="0" fill="hold" grpId="0" nodeType="afterEffect">
                                  <p:stCondLst>
                                    <p:cond delay="0"/>
                                  </p:stCondLst>
                                  <p:childTnLst>
                                    <p:set>
                                      <p:cBhvr>
                                        <p:cTn id="35" dur="1" fill="hold">
                                          <p:stCondLst>
                                            <p:cond delay="0"/>
                                          </p:stCondLst>
                                        </p:cTn>
                                        <p:tgtEl>
                                          <p:spTgt spid="9"/>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bldLvl="2"/>
      <p:bldP spid="7" grpId="0" animBg="1"/>
      <p:bldP spid="9"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am I ?</a:t>
            </a:r>
            <a:endParaRPr lang="en-US" dirty="0"/>
          </a:p>
        </p:txBody>
      </p:sp>
      <p:sp>
        <p:nvSpPr>
          <p:cNvPr id="3" name="Content Placeholder 2"/>
          <p:cNvSpPr>
            <a:spLocks noGrp="1"/>
          </p:cNvSpPr>
          <p:nvPr>
            <p:ph idx="1"/>
          </p:nvPr>
        </p:nvSpPr>
        <p:spPr>
          <a:xfrm>
            <a:off x="1031875" y="2780928"/>
            <a:ext cx="7772400" cy="1410915"/>
          </a:xfrm>
        </p:spPr>
        <p:txBody>
          <a:bodyPr/>
          <a:lstStyle/>
          <a:p>
            <a:pPr marL="0" indent="0" algn="ctr" defTabSz="892175">
              <a:spcBef>
                <a:spcPct val="0"/>
              </a:spcBef>
              <a:buNone/>
            </a:pPr>
            <a:r>
              <a:rPr lang="en-US" sz="8800" kern="1200" spc="140" dirty="0">
                <a:solidFill>
                  <a:srgbClr val="00346E"/>
                </a:solidFill>
                <a:latin typeface="Impact" pitchFamily="34" charset="0"/>
                <a:ea typeface="Osaka"/>
                <a:cs typeface="Arial" charset="0"/>
              </a:rPr>
              <a:t>Finn W. Jensen</a:t>
            </a:r>
          </a:p>
        </p:txBody>
      </p:sp>
      <p:sp>
        <p:nvSpPr>
          <p:cNvPr id="4" name="Slide Number Placeholder 3"/>
          <p:cNvSpPr>
            <a:spLocks noGrp="1"/>
          </p:cNvSpPr>
          <p:nvPr>
            <p:ph type="sldNum" sz="quarter" idx="10"/>
          </p:nvPr>
        </p:nvSpPr>
        <p:spPr/>
        <p:txBody>
          <a:bodyPr/>
          <a:lstStyle/>
          <a:p>
            <a:pPr>
              <a:defRPr/>
            </a:pPr>
            <a:fld id="{F1C517F1-CB65-4D3F-BD71-378C35008B08}" type="slidenum">
              <a:rPr lang="en-GB" smtClean="0"/>
              <a:pPr>
                <a:defRPr/>
              </a:pPr>
              <a:t>2</a:t>
            </a:fld>
            <a:endParaRPr lang="en-GB" dirty="0"/>
          </a:p>
        </p:txBody>
      </p:sp>
    </p:spTree>
    <p:extLst>
      <p:ext uri="{BB962C8B-B14F-4D97-AF65-F5344CB8AC3E}">
        <p14:creationId xmlns:p14="http://schemas.microsoft.com/office/powerpoint/2010/main" val="39862158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V B S ?</a:t>
            </a:r>
            <a:endParaRPr lang="en-US" dirty="0"/>
          </a:p>
        </p:txBody>
      </p:sp>
      <p:sp>
        <p:nvSpPr>
          <p:cNvPr id="4" name="Content Placeholder 3"/>
          <p:cNvSpPr>
            <a:spLocks noGrp="1"/>
          </p:cNvSpPr>
          <p:nvPr>
            <p:ph idx="1"/>
          </p:nvPr>
        </p:nvSpPr>
        <p:spPr>
          <a:xfrm>
            <a:off x="1028303" y="1772816"/>
            <a:ext cx="7772400" cy="3859187"/>
          </a:xfrm>
        </p:spPr>
        <p:txBody>
          <a:bodyPr/>
          <a:lstStyle/>
          <a:p>
            <a:pPr marL="0" indent="0" algn="ctr">
              <a:buNone/>
            </a:pPr>
            <a:r>
              <a:rPr lang="en-US" sz="8000" b="1" dirty="0" smtClean="0">
                <a:effectLst>
                  <a:outerShdw blurRad="38100" dist="38100" dir="2700000" algn="tl">
                    <a:srgbClr val="000000">
                      <a:alpha val="43137"/>
                    </a:srgbClr>
                  </a:outerShdw>
                </a:effectLst>
              </a:rPr>
              <a:t>Vehicle</a:t>
            </a:r>
            <a:br>
              <a:rPr lang="en-US" sz="8000" b="1" dirty="0" smtClean="0">
                <a:effectLst>
                  <a:outerShdw blurRad="38100" dist="38100" dir="2700000" algn="tl">
                    <a:srgbClr val="000000">
                      <a:alpha val="43137"/>
                    </a:srgbClr>
                  </a:outerShdw>
                </a:effectLst>
              </a:rPr>
            </a:br>
            <a:r>
              <a:rPr lang="en-US" sz="8000" b="1" dirty="0" smtClean="0">
                <a:effectLst>
                  <a:outerShdw blurRad="38100" dist="38100" dir="2700000" algn="tl">
                    <a:srgbClr val="000000">
                      <a:alpha val="43137"/>
                    </a:srgbClr>
                  </a:outerShdw>
                </a:effectLst>
              </a:rPr>
              <a:t>Booking</a:t>
            </a:r>
            <a:br>
              <a:rPr lang="en-US" sz="8000" b="1" dirty="0" smtClean="0">
                <a:effectLst>
                  <a:outerShdw blurRad="38100" dist="38100" dir="2700000" algn="tl">
                    <a:srgbClr val="000000">
                      <a:alpha val="43137"/>
                    </a:srgbClr>
                  </a:outerShdw>
                </a:effectLst>
              </a:rPr>
            </a:br>
            <a:r>
              <a:rPr lang="en-US" sz="8000" b="1" dirty="0" smtClean="0">
                <a:effectLst>
                  <a:outerShdw blurRad="38100" dist="38100" dir="2700000" algn="tl">
                    <a:srgbClr val="000000">
                      <a:alpha val="43137"/>
                    </a:srgbClr>
                  </a:outerShdw>
                </a:effectLst>
              </a:rPr>
              <a:t>System</a:t>
            </a:r>
            <a:endParaRPr lang="en-US" sz="8000" b="1" dirty="0">
              <a:effectLst>
                <a:outerShdw blurRad="38100" dist="38100" dir="2700000" algn="tl">
                  <a:srgbClr val="000000">
                    <a:alpha val="43137"/>
                  </a:srgbClr>
                </a:outerShdw>
              </a:effectLst>
            </a:endParaRPr>
          </a:p>
        </p:txBody>
      </p:sp>
      <p:sp>
        <p:nvSpPr>
          <p:cNvPr id="2" name="Slide Number Placeholder 1"/>
          <p:cNvSpPr>
            <a:spLocks noGrp="1"/>
          </p:cNvSpPr>
          <p:nvPr>
            <p:ph type="sldNum" sz="quarter" idx="10"/>
          </p:nvPr>
        </p:nvSpPr>
        <p:spPr/>
        <p:txBody>
          <a:bodyPr/>
          <a:lstStyle/>
          <a:p>
            <a:pPr>
              <a:defRPr/>
            </a:pPr>
            <a:fld id="{93F6F702-03BF-4E40-8493-254CBA6B7D10}" type="slidenum">
              <a:rPr lang="en-GB" smtClean="0"/>
              <a:pPr>
                <a:defRPr/>
              </a:pPr>
              <a:t>20</a:t>
            </a:fld>
            <a:endParaRPr lang="en-GB" dirty="0"/>
          </a:p>
        </p:txBody>
      </p:sp>
    </p:spTree>
    <p:extLst>
      <p:ext uri="{BB962C8B-B14F-4D97-AF65-F5344CB8AC3E}">
        <p14:creationId xmlns:p14="http://schemas.microsoft.com/office/powerpoint/2010/main" val="20407011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VBS</a:t>
            </a:r>
            <a:endParaRPr lang="en-US" dirty="0"/>
          </a:p>
        </p:txBody>
      </p:sp>
      <p:sp>
        <p:nvSpPr>
          <p:cNvPr id="5" name="Content Placeholder 4"/>
          <p:cNvSpPr>
            <a:spLocks noGrp="1"/>
          </p:cNvSpPr>
          <p:nvPr>
            <p:ph idx="1"/>
          </p:nvPr>
        </p:nvSpPr>
        <p:spPr/>
        <p:txBody>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p:txBody>
      </p:sp>
      <p:sp>
        <p:nvSpPr>
          <p:cNvPr id="6" name="Action Button: Movie 5">
            <a:hlinkClick r:id="rId2" highlightClick="1"/>
          </p:cNvPr>
          <p:cNvSpPr/>
          <p:nvPr/>
        </p:nvSpPr>
        <p:spPr bwMode="auto">
          <a:xfrm>
            <a:off x="1187624" y="1387277"/>
            <a:ext cx="7499176" cy="4567436"/>
          </a:xfrm>
          <a:prstGeom prst="actionButtonMovie">
            <a:avLst/>
          </a:prstGeom>
          <a:solidFill>
            <a:schemeClr val="accent1"/>
          </a:solidFill>
          <a:ln w="9525" cap="flat" cmpd="sng" algn="ctr">
            <a:solidFill>
              <a:schemeClr val="accent1"/>
            </a:solidFill>
            <a:prstDash val="solid"/>
            <a:round/>
            <a:headEnd type="none" w="med" len="med"/>
            <a:tailEnd type="none" w="med" len="med"/>
          </a:ln>
          <a:effectLst/>
        </p:spPr>
        <p:txBody>
          <a:bodyPr vert="horz" wrap="square" lIns="90315" tIns="45158" rIns="90315" bIns="45158" numCol="1" rtlCol="0" anchor="ctr" anchorCtr="0" compatLnSpc="1">
            <a:prstTxWarp prst="textNoShape">
              <a:avLst/>
            </a:prstTxWarp>
          </a:bodyPr>
          <a:lstStyle/>
          <a:p>
            <a:pPr marL="0" marR="0" indent="0" algn="l" defTabSz="892175" rtl="0" eaLnBrk="1" fontAlgn="base" latinLnBrk="0" hangingPunct="1">
              <a:lnSpc>
                <a:spcPct val="100000"/>
              </a:lnSpc>
              <a:spcBef>
                <a:spcPct val="20000"/>
              </a:spcBef>
              <a:spcAft>
                <a:spcPct val="0"/>
              </a:spcAft>
              <a:buClr>
                <a:srgbClr val="E2001A"/>
              </a:buClr>
              <a:buSzTx/>
              <a:buFont typeface="Webdings" pitchFamily="18" charset="2"/>
              <a:buNone/>
              <a:tabLst/>
            </a:pPr>
            <a:endParaRPr kumimoji="0" lang="en-US" sz="1300" b="1" i="0" u="none" strike="noStrike" cap="none" normalizeH="0" baseline="0" smtClean="0">
              <a:ln>
                <a:noFill/>
              </a:ln>
              <a:solidFill>
                <a:schemeClr val="tx1"/>
              </a:solidFill>
              <a:effectLst/>
              <a:latin typeface="Arial" charset="0"/>
              <a:ea typeface="Osaka" pitchFamily="1" charset="-128"/>
            </a:endParaRPr>
          </a:p>
        </p:txBody>
      </p:sp>
      <p:sp>
        <p:nvSpPr>
          <p:cNvPr id="7" name="Slide Number Placeholder 2"/>
          <p:cNvSpPr txBox="1">
            <a:spLocks noGrp="1"/>
          </p:cNvSpPr>
          <p:nvPr/>
        </p:nvSpPr>
        <p:spPr bwMode="auto">
          <a:xfrm>
            <a:off x="6615113" y="6492875"/>
            <a:ext cx="2133600" cy="365125"/>
          </a:xfrm>
          <a:prstGeom prst="rect">
            <a:avLst/>
          </a:prstGeom>
          <a:noFill/>
          <a:ln w="9525">
            <a:noFill/>
            <a:miter lim="800000"/>
            <a:headEnd/>
            <a:tailEnd/>
          </a:ln>
        </p:spPr>
        <p:txBody>
          <a:bodyPr/>
          <a:lstStyle/>
          <a:p>
            <a:pPr algn="r">
              <a:lnSpc>
                <a:spcPct val="100000"/>
              </a:lnSpc>
              <a:spcBef>
                <a:spcPct val="20000"/>
              </a:spcBef>
              <a:buClr>
                <a:srgbClr val="E2001A"/>
              </a:buClr>
              <a:buFont typeface="Webdings" pitchFamily="18" charset="2"/>
              <a:buNone/>
            </a:pPr>
            <a:fld id="{6E97BB95-DBFA-4876-A180-FB9AD995254E}" type="slidenum">
              <a:rPr lang="en-GB" b="1">
                <a:solidFill>
                  <a:schemeClr val="bg1"/>
                </a:solidFill>
                <a:latin typeface="Arial" charset="0"/>
                <a:cs typeface="Osaka"/>
              </a:rPr>
              <a:pPr algn="r">
                <a:lnSpc>
                  <a:spcPct val="100000"/>
                </a:lnSpc>
                <a:spcBef>
                  <a:spcPct val="20000"/>
                </a:spcBef>
                <a:buClr>
                  <a:srgbClr val="E2001A"/>
                </a:buClr>
                <a:buFont typeface="Webdings" pitchFamily="18" charset="2"/>
                <a:buNone/>
              </a:pPr>
              <a:t>21</a:t>
            </a:fld>
            <a:endParaRPr lang="en-GB" b="1">
              <a:solidFill>
                <a:schemeClr val="bg1"/>
              </a:solidFill>
              <a:latin typeface="Arial" charset="0"/>
              <a:cs typeface="Osaka"/>
            </a:endParaRPr>
          </a:p>
        </p:txBody>
      </p:sp>
    </p:spTree>
    <p:extLst>
      <p:ext uri="{BB962C8B-B14F-4D97-AF65-F5344CB8AC3E}">
        <p14:creationId xmlns:p14="http://schemas.microsoft.com/office/powerpoint/2010/main" val="3692096317"/>
      </p:ext>
    </p:extLst>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Text Box 6"/>
          <p:cNvSpPr txBox="1">
            <a:spLocks noChangeArrowheads="1"/>
          </p:cNvSpPr>
          <p:nvPr/>
        </p:nvSpPr>
        <p:spPr bwMode="auto">
          <a:xfrm>
            <a:off x="1170188" y="2232025"/>
            <a:ext cx="6889359" cy="1529349"/>
          </a:xfrm>
          <a:prstGeom prst="rect">
            <a:avLst/>
          </a:prstGeom>
          <a:noFill/>
          <a:ln w="9525" algn="ctr">
            <a:noFill/>
            <a:miter lim="800000"/>
            <a:headEnd/>
            <a:tailEnd/>
          </a:ln>
        </p:spPr>
        <p:txBody>
          <a:bodyPr wrap="none" lIns="90315" tIns="45158" rIns="90315" bIns="45158">
            <a:spAutoFit/>
          </a:bodyPr>
          <a:lstStyle/>
          <a:p>
            <a:pPr algn="ctr" defTabSz="892175"/>
            <a:r>
              <a:rPr lang="en-US" sz="7200" dirty="0" smtClean="0">
                <a:solidFill>
                  <a:srgbClr val="00356F"/>
                </a:solidFill>
              </a:rPr>
              <a:t>Recommendation</a:t>
            </a:r>
            <a:endParaRPr lang="en-US" sz="7200" dirty="0">
              <a:solidFill>
                <a:srgbClr val="00356F"/>
              </a:solidFill>
            </a:endParaRPr>
          </a:p>
        </p:txBody>
      </p:sp>
      <p:sp>
        <p:nvSpPr>
          <p:cNvPr id="43011" name="Slide Number Placeholder 2"/>
          <p:cNvSpPr txBox="1">
            <a:spLocks noGrp="1"/>
          </p:cNvSpPr>
          <p:nvPr/>
        </p:nvSpPr>
        <p:spPr bwMode="auto">
          <a:xfrm>
            <a:off x="6615113" y="6492875"/>
            <a:ext cx="2133600" cy="365125"/>
          </a:xfrm>
          <a:prstGeom prst="rect">
            <a:avLst/>
          </a:prstGeom>
          <a:noFill/>
          <a:ln w="9525">
            <a:noFill/>
            <a:miter lim="800000"/>
            <a:headEnd/>
            <a:tailEnd/>
          </a:ln>
        </p:spPr>
        <p:txBody>
          <a:bodyPr/>
          <a:lstStyle/>
          <a:p>
            <a:pPr algn="r">
              <a:lnSpc>
                <a:spcPct val="100000"/>
              </a:lnSpc>
              <a:spcBef>
                <a:spcPct val="20000"/>
              </a:spcBef>
              <a:buClr>
                <a:srgbClr val="E2001A"/>
              </a:buClr>
              <a:buFont typeface="Webdings" pitchFamily="18" charset="2"/>
              <a:buNone/>
            </a:pPr>
            <a:fld id="{6E97BB95-DBFA-4876-A180-FB9AD995254E}" type="slidenum">
              <a:rPr lang="en-GB" b="1">
                <a:solidFill>
                  <a:schemeClr val="bg1"/>
                </a:solidFill>
                <a:latin typeface="Arial" charset="0"/>
                <a:cs typeface="Osaka"/>
              </a:rPr>
              <a:pPr algn="r">
                <a:lnSpc>
                  <a:spcPct val="100000"/>
                </a:lnSpc>
                <a:spcBef>
                  <a:spcPct val="20000"/>
                </a:spcBef>
                <a:buClr>
                  <a:srgbClr val="E2001A"/>
                </a:buClr>
                <a:buFont typeface="Webdings" pitchFamily="18" charset="2"/>
                <a:buNone/>
              </a:pPr>
              <a:t>22</a:t>
            </a:fld>
            <a:endParaRPr lang="en-GB" b="1">
              <a:solidFill>
                <a:schemeClr val="bg1"/>
              </a:solidFill>
              <a:latin typeface="Arial" charset="0"/>
              <a:cs typeface="Osaka"/>
            </a:endParaRPr>
          </a:p>
        </p:txBody>
      </p:sp>
      <p:grpSp>
        <p:nvGrpSpPr>
          <p:cNvPr id="9" name="Group 8"/>
          <p:cNvGrpSpPr/>
          <p:nvPr/>
        </p:nvGrpSpPr>
        <p:grpSpPr>
          <a:xfrm>
            <a:off x="1042988" y="4149080"/>
            <a:ext cx="7928793" cy="1469691"/>
            <a:chOff x="539552" y="548680"/>
            <a:chExt cx="6576317" cy="1218994"/>
          </a:xfrm>
        </p:grpSpPr>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548680"/>
              <a:ext cx="1656184" cy="121899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737" y="548680"/>
              <a:ext cx="1643540" cy="121899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23333" y="548681"/>
              <a:ext cx="1650456" cy="121899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73789" y="548680"/>
              <a:ext cx="1642080" cy="121899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4" name="Picture 13"/>
          <p:cNvPicPr preferRelativeResize="0">
            <a:picLocks noChangeAspect="1"/>
          </p:cNvPicPr>
          <p:nvPr/>
        </p:nvPicPr>
        <p:blipFill rotWithShape="1">
          <a:blip r:embed="rId7">
            <a:extLst>
              <a:ext uri="{28A0092B-C50C-407E-A947-70E740481C1C}">
                <a14:useLocalDpi xmlns:a14="http://schemas.microsoft.com/office/drawing/2010/main" val="0"/>
              </a:ext>
            </a:extLst>
          </a:blip>
          <a:stretch/>
        </p:blipFill>
        <p:spPr bwMode="auto">
          <a:xfrm>
            <a:off x="1115616" y="116632"/>
            <a:ext cx="2445717" cy="865408"/>
          </a:xfrm>
          <a:prstGeom prst="rect">
            <a:avLst/>
          </a:prstGeom>
          <a:ln>
            <a:noFill/>
          </a:ln>
          <a:effectLst>
            <a:softEdge rad="112500"/>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846918399"/>
      </p:ext>
    </p:extLst>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Recommendation</a:t>
            </a:r>
            <a:endParaRPr lang="en-US" dirty="0"/>
          </a:p>
        </p:txBody>
      </p:sp>
      <p:sp>
        <p:nvSpPr>
          <p:cNvPr id="5" name="Content Placeholder 4"/>
          <p:cNvSpPr>
            <a:spLocks noGrp="1"/>
          </p:cNvSpPr>
          <p:nvPr>
            <p:ph idx="1"/>
          </p:nvPr>
        </p:nvSpPr>
        <p:spPr>
          <a:xfrm>
            <a:off x="1835697" y="1370013"/>
            <a:ext cx="6981278" cy="4584700"/>
          </a:xfrm>
        </p:spPr>
        <p:txBody>
          <a:bodyPr>
            <a:normAutofit fontScale="92500" lnSpcReduction="10000"/>
          </a:bodyPr>
          <a:lstStyle/>
          <a:p>
            <a:pPr marL="0" lvl="0" indent="0">
              <a:lnSpc>
                <a:spcPct val="150000"/>
              </a:lnSpc>
              <a:buNone/>
            </a:pPr>
            <a:r>
              <a:rPr lang="en-US" b="1" dirty="0"/>
              <a:t>I</a:t>
            </a:r>
            <a:r>
              <a:rPr lang="en-US" b="1" dirty="0" smtClean="0"/>
              <a:t>nitial prioritization</a:t>
            </a:r>
          </a:p>
          <a:p>
            <a:pPr marL="0" lvl="0" indent="0">
              <a:lnSpc>
                <a:spcPct val="150000"/>
              </a:lnSpc>
              <a:buNone/>
            </a:pPr>
            <a:r>
              <a:rPr lang="en-US" b="1" dirty="0" smtClean="0">
                <a:solidFill>
                  <a:schemeClr val="bg1">
                    <a:lumMod val="85000"/>
                  </a:schemeClr>
                </a:solidFill>
              </a:rPr>
              <a:t>Cost/benefit/impact analysis</a:t>
            </a:r>
          </a:p>
          <a:p>
            <a:pPr marL="0" lvl="0" indent="0">
              <a:lnSpc>
                <a:spcPct val="150000"/>
              </a:lnSpc>
              <a:buNone/>
            </a:pPr>
            <a:r>
              <a:rPr lang="en-US" b="1" dirty="0" smtClean="0">
                <a:solidFill>
                  <a:schemeClr val="bg1">
                    <a:lumMod val="85000"/>
                  </a:schemeClr>
                </a:solidFill>
              </a:rPr>
              <a:t>Tideworks TOS review</a:t>
            </a:r>
          </a:p>
          <a:p>
            <a:pPr marL="0" lvl="0" indent="0">
              <a:lnSpc>
                <a:spcPct val="150000"/>
              </a:lnSpc>
              <a:buNone/>
            </a:pPr>
            <a:r>
              <a:rPr lang="en-US" b="1" dirty="0" smtClean="0">
                <a:solidFill>
                  <a:schemeClr val="bg1">
                    <a:lumMod val="85000"/>
                  </a:schemeClr>
                </a:solidFill>
              </a:rPr>
              <a:t>Development timeline</a:t>
            </a:r>
          </a:p>
          <a:p>
            <a:pPr marL="0" lvl="0" indent="0">
              <a:lnSpc>
                <a:spcPct val="150000"/>
              </a:lnSpc>
              <a:buNone/>
            </a:pPr>
            <a:r>
              <a:rPr lang="en-US" b="1" dirty="0" smtClean="0"/>
              <a:t>Business workshops and pilots</a:t>
            </a:r>
          </a:p>
          <a:p>
            <a:pPr marL="0" indent="0">
              <a:lnSpc>
                <a:spcPct val="150000"/>
              </a:lnSpc>
              <a:buNone/>
            </a:pPr>
            <a:r>
              <a:rPr lang="en-US" b="1" dirty="0">
                <a:solidFill>
                  <a:schemeClr val="bg1">
                    <a:lumMod val="85000"/>
                  </a:schemeClr>
                </a:solidFill>
              </a:rPr>
              <a:t>Development Program</a:t>
            </a:r>
            <a:endParaRPr lang="en-US" b="1" dirty="0">
              <a:solidFill>
                <a:schemeClr val="bg1">
                  <a:lumMod val="85000"/>
                </a:schemeClr>
              </a:solidFill>
              <a:hlinkClick r:id="rId2" action="ppaction://hlinksldjump"/>
            </a:endParaRPr>
          </a:p>
        </p:txBody>
      </p:sp>
      <p:sp>
        <p:nvSpPr>
          <p:cNvPr id="6" name="Action Button: Forward or Next 5">
            <a:hlinkClick r:id="rId3" action="ppaction://hlinksldjump" highlightClick="1"/>
          </p:cNvPr>
          <p:cNvSpPr/>
          <p:nvPr/>
        </p:nvSpPr>
        <p:spPr bwMode="auto">
          <a:xfrm>
            <a:off x="1181572" y="1574530"/>
            <a:ext cx="432048" cy="360040"/>
          </a:xfrm>
          <a:prstGeom prst="actionButtonForwardNext">
            <a:avLst/>
          </a:prstGeom>
          <a:solidFill>
            <a:srgbClr val="00B0F0">
              <a:alpha val="38000"/>
            </a:srgbClr>
          </a:solidFill>
          <a:ln w="9525" cap="flat" cmpd="sng" algn="ctr">
            <a:noFill/>
            <a:prstDash val="solid"/>
            <a:round/>
            <a:headEnd type="none" w="med" len="med"/>
            <a:tailEnd type="none" w="med" len="med"/>
          </a:ln>
          <a:effectLst/>
        </p:spPr>
        <p:txBody>
          <a:bodyPr vert="horz" wrap="square" lIns="90315" tIns="45158" rIns="90315" bIns="45158" numCol="1" rtlCol="0" anchor="ctr" anchorCtr="0" compatLnSpc="1">
            <a:prstTxWarp prst="textNoShape">
              <a:avLst/>
            </a:prstTxWarp>
          </a:bodyPr>
          <a:lstStyle/>
          <a:p>
            <a:pPr marL="0" marR="0" indent="0" algn="l" defTabSz="892175" rtl="0" eaLnBrk="1" fontAlgn="base" latinLnBrk="0" hangingPunct="1">
              <a:lnSpc>
                <a:spcPct val="100000"/>
              </a:lnSpc>
              <a:spcBef>
                <a:spcPct val="20000"/>
              </a:spcBef>
              <a:spcAft>
                <a:spcPct val="0"/>
              </a:spcAft>
              <a:buClr>
                <a:srgbClr val="E2001A"/>
              </a:buClr>
              <a:buSzTx/>
              <a:buFont typeface="Webdings" pitchFamily="18" charset="2"/>
              <a:buNone/>
              <a:tabLst/>
            </a:pPr>
            <a:endParaRPr kumimoji="0" lang="en-US" sz="1300" b="1" i="0" u="none" strike="noStrike" cap="none" normalizeH="0" baseline="0" smtClean="0">
              <a:ln>
                <a:noFill/>
              </a:ln>
              <a:solidFill>
                <a:schemeClr val="tx1"/>
              </a:solidFill>
              <a:effectLst/>
              <a:latin typeface="Arial" charset="0"/>
              <a:ea typeface="Osaka" pitchFamily="1" charset="-128"/>
            </a:endParaRPr>
          </a:p>
        </p:txBody>
      </p:sp>
      <p:sp>
        <p:nvSpPr>
          <p:cNvPr id="10" name="Action Button: Forward or Next 9">
            <a:hlinkClick r:id="rId4" action="ppaction://hlinksldjump" highlightClick="1"/>
          </p:cNvPr>
          <p:cNvSpPr/>
          <p:nvPr/>
        </p:nvSpPr>
        <p:spPr bwMode="auto">
          <a:xfrm>
            <a:off x="1181572" y="4504666"/>
            <a:ext cx="432048" cy="360040"/>
          </a:xfrm>
          <a:prstGeom prst="actionButtonForwardNext">
            <a:avLst/>
          </a:prstGeom>
          <a:solidFill>
            <a:srgbClr val="00B0F0">
              <a:alpha val="38000"/>
            </a:srgbClr>
          </a:solidFill>
          <a:ln w="9525" cap="flat" cmpd="sng" algn="ctr">
            <a:noFill/>
            <a:prstDash val="solid"/>
            <a:round/>
            <a:headEnd type="none" w="med" len="med"/>
            <a:tailEnd type="none" w="med" len="med"/>
          </a:ln>
          <a:effectLst/>
        </p:spPr>
        <p:txBody>
          <a:bodyPr vert="horz" wrap="square" lIns="90315" tIns="45158" rIns="90315" bIns="45158" numCol="1" rtlCol="0" anchor="ctr" anchorCtr="0" compatLnSpc="1">
            <a:prstTxWarp prst="textNoShape">
              <a:avLst/>
            </a:prstTxWarp>
          </a:bodyPr>
          <a:lstStyle/>
          <a:p>
            <a:pPr defTabSz="892175">
              <a:lnSpc>
                <a:spcPct val="100000"/>
              </a:lnSpc>
              <a:spcBef>
                <a:spcPct val="20000"/>
              </a:spcBef>
              <a:buClr>
                <a:srgbClr val="E2001A"/>
              </a:buClr>
              <a:buFont typeface="Webdings" pitchFamily="18" charset="2"/>
              <a:buNone/>
            </a:pPr>
            <a:endParaRPr lang="en-US" b="1">
              <a:latin typeface="Arial" charset="0"/>
              <a:ea typeface="Osaka" pitchFamily="1" charset="-128"/>
            </a:endParaRPr>
          </a:p>
        </p:txBody>
      </p:sp>
      <p:sp>
        <p:nvSpPr>
          <p:cNvPr id="7" name="Slide Number Placeholder 2"/>
          <p:cNvSpPr txBox="1">
            <a:spLocks noGrp="1"/>
          </p:cNvSpPr>
          <p:nvPr/>
        </p:nvSpPr>
        <p:spPr bwMode="auto">
          <a:xfrm>
            <a:off x="6615113" y="6492875"/>
            <a:ext cx="2133600" cy="365125"/>
          </a:xfrm>
          <a:prstGeom prst="rect">
            <a:avLst/>
          </a:prstGeom>
          <a:noFill/>
          <a:ln w="9525">
            <a:noFill/>
            <a:miter lim="800000"/>
            <a:headEnd/>
            <a:tailEnd/>
          </a:ln>
        </p:spPr>
        <p:txBody>
          <a:bodyPr/>
          <a:lstStyle/>
          <a:p>
            <a:pPr algn="r">
              <a:lnSpc>
                <a:spcPct val="100000"/>
              </a:lnSpc>
              <a:spcBef>
                <a:spcPct val="20000"/>
              </a:spcBef>
              <a:buClr>
                <a:srgbClr val="E2001A"/>
              </a:buClr>
              <a:buFont typeface="Webdings" pitchFamily="18" charset="2"/>
              <a:buNone/>
            </a:pPr>
            <a:fld id="{6E97BB95-DBFA-4876-A180-FB9AD995254E}" type="slidenum">
              <a:rPr lang="en-GB" b="1">
                <a:solidFill>
                  <a:schemeClr val="bg1"/>
                </a:solidFill>
                <a:latin typeface="Arial" charset="0"/>
                <a:cs typeface="Osaka"/>
              </a:rPr>
              <a:pPr algn="r">
                <a:lnSpc>
                  <a:spcPct val="100000"/>
                </a:lnSpc>
                <a:spcBef>
                  <a:spcPct val="20000"/>
                </a:spcBef>
                <a:buClr>
                  <a:srgbClr val="E2001A"/>
                </a:buClr>
                <a:buFont typeface="Webdings" pitchFamily="18" charset="2"/>
                <a:buNone/>
              </a:pPr>
              <a:t>23</a:t>
            </a:fld>
            <a:endParaRPr lang="en-GB" b="1">
              <a:solidFill>
                <a:schemeClr val="bg1"/>
              </a:solidFill>
              <a:latin typeface="Arial" charset="0"/>
              <a:cs typeface="Osaka"/>
            </a:endParaRPr>
          </a:p>
        </p:txBody>
      </p:sp>
    </p:spTree>
    <p:extLst>
      <p:ext uri="{BB962C8B-B14F-4D97-AF65-F5344CB8AC3E}">
        <p14:creationId xmlns:p14="http://schemas.microsoft.com/office/powerpoint/2010/main" val="3503857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6" grpId="0"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6562" name="Slide Number Placeholder 4"/>
          <p:cNvSpPr txBox="1">
            <a:spLocks noGrp="1"/>
          </p:cNvSpPr>
          <p:nvPr/>
        </p:nvSpPr>
        <p:spPr bwMode="auto">
          <a:xfrm>
            <a:off x="6615113" y="6492875"/>
            <a:ext cx="2133600" cy="365125"/>
          </a:xfrm>
          <a:prstGeom prst="rect">
            <a:avLst/>
          </a:prstGeom>
          <a:noFill/>
          <a:ln w="9525">
            <a:noFill/>
            <a:miter lim="800000"/>
            <a:headEnd/>
            <a:tailEnd/>
          </a:ln>
        </p:spPr>
        <p:txBody>
          <a:bodyPr/>
          <a:lstStyle/>
          <a:p>
            <a:pPr algn="r">
              <a:lnSpc>
                <a:spcPct val="100000"/>
              </a:lnSpc>
              <a:spcBef>
                <a:spcPct val="20000"/>
              </a:spcBef>
              <a:buClr>
                <a:srgbClr val="E2001A"/>
              </a:buClr>
              <a:buFont typeface="Webdings" pitchFamily="18" charset="2"/>
              <a:buNone/>
            </a:pPr>
            <a:fld id="{3AA539BF-AC4C-4E21-8949-92AEF423973F}" type="slidenum">
              <a:rPr lang="en-GB" b="1">
                <a:solidFill>
                  <a:schemeClr val="bg1"/>
                </a:solidFill>
                <a:latin typeface="Arial" charset="0"/>
                <a:cs typeface="Osaka"/>
              </a:rPr>
              <a:pPr algn="r">
                <a:lnSpc>
                  <a:spcPct val="100000"/>
                </a:lnSpc>
                <a:spcBef>
                  <a:spcPct val="20000"/>
                </a:spcBef>
                <a:buClr>
                  <a:srgbClr val="E2001A"/>
                </a:buClr>
                <a:buFont typeface="Webdings" pitchFamily="18" charset="2"/>
                <a:buNone/>
              </a:pPr>
              <a:t>24</a:t>
            </a:fld>
            <a:endParaRPr lang="en-GB" b="1">
              <a:solidFill>
                <a:schemeClr val="bg1"/>
              </a:solidFill>
              <a:latin typeface="Arial" charset="0"/>
              <a:cs typeface="Osaka"/>
            </a:endParaRPr>
          </a:p>
        </p:txBody>
      </p:sp>
      <p:sp>
        <p:nvSpPr>
          <p:cNvPr id="5" name="Rectangle 10"/>
          <p:cNvSpPr>
            <a:spLocks noChangeArrowheads="1"/>
          </p:cNvSpPr>
          <p:nvPr/>
        </p:nvSpPr>
        <p:spPr bwMode="auto">
          <a:xfrm>
            <a:off x="4859338" y="2614613"/>
            <a:ext cx="4033837" cy="3406775"/>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lvl="3">
              <a:lnSpc>
                <a:spcPct val="100000"/>
              </a:lnSpc>
            </a:pPr>
            <a:r>
              <a:rPr lang="en-GB" sz="1800" dirty="0">
                <a:solidFill>
                  <a:srgbClr val="00346E"/>
                </a:solidFill>
              </a:rPr>
              <a:t>Vector Port and </a:t>
            </a:r>
          </a:p>
          <a:p>
            <a:pPr lvl="3">
              <a:lnSpc>
                <a:spcPct val="100000"/>
              </a:lnSpc>
            </a:pPr>
            <a:r>
              <a:rPr lang="en-GB" sz="1800" dirty="0">
                <a:solidFill>
                  <a:srgbClr val="00346E"/>
                </a:solidFill>
              </a:rPr>
              <a:t>Transport Solutions</a:t>
            </a:r>
          </a:p>
          <a:p>
            <a:pPr lvl="3">
              <a:lnSpc>
                <a:spcPct val="100000"/>
              </a:lnSpc>
            </a:pPr>
            <a:endParaRPr lang="en-GB" sz="1400" dirty="0">
              <a:solidFill>
                <a:srgbClr val="054D9D"/>
              </a:solidFill>
            </a:endParaRPr>
          </a:p>
          <a:p>
            <a:pPr lvl="3">
              <a:lnSpc>
                <a:spcPct val="100000"/>
              </a:lnSpc>
            </a:pPr>
            <a:r>
              <a:rPr lang="en-GB" sz="1400" dirty="0">
                <a:solidFill>
                  <a:srgbClr val="054D9D"/>
                </a:solidFill>
              </a:rPr>
              <a:t>UK OFFICE</a:t>
            </a:r>
          </a:p>
          <a:p>
            <a:pPr lvl="3">
              <a:lnSpc>
                <a:spcPct val="100000"/>
              </a:lnSpc>
            </a:pPr>
            <a:r>
              <a:rPr lang="en-GB" sz="1400" dirty="0">
                <a:solidFill>
                  <a:srgbClr val="00346E"/>
                </a:solidFill>
              </a:rPr>
              <a:t>Tel:	  </a:t>
            </a:r>
            <a:r>
              <a:rPr lang="en-GB" sz="1400" dirty="0">
                <a:solidFill>
                  <a:srgbClr val="054D9D"/>
                </a:solidFill>
              </a:rPr>
              <a:t>+44 1452 550 292</a:t>
            </a:r>
          </a:p>
          <a:p>
            <a:pPr lvl="3">
              <a:lnSpc>
                <a:spcPct val="100000"/>
              </a:lnSpc>
            </a:pPr>
            <a:r>
              <a:rPr lang="en-GB" sz="1400" dirty="0">
                <a:solidFill>
                  <a:srgbClr val="00346E"/>
                </a:solidFill>
              </a:rPr>
              <a:t>Mob:    </a:t>
            </a:r>
            <a:r>
              <a:rPr lang="en-GB" sz="1400" dirty="0">
                <a:solidFill>
                  <a:srgbClr val="054D9D"/>
                </a:solidFill>
              </a:rPr>
              <a:t>+44 777 569 4916</a:t>
            </a:r>
          </a:p>
          <a:p>
            <a:pPr lvl="3">
              <a:lnSpc>
                <a:spcPct val="100000"/>
              </a:lnSpc>
            </a:pPr>
            <a:r>
              <a:rPr lang="en-GB" sz="1400" dirty="0">
                <a:solidFill>
                  <a:srgbClr val="00346E"/>
                </a:solidFill>
              </a:rPr>
              <a:t>Fax:	  </a:t>
            </a:r>
            <a:r>
              <a:rPr lang="en-GB" sz="1400" dirty="0">
                <a:solidFill>
                  <a:srgbClr val="054D9D"/>
                </a:solidFill>
              </a:rPr>
              <a:t>+44 700 603 5379</a:t>
            </a:r>
          </a:p>
          <a:p>
            <a:pPr lvl="3">
              <a:lnSpc>
                <a:spcPct val="100000"/>
              </a:lnSpc>
            </a:pPr>
            <a:r>
              <a:rPr lang="en-GB" sz="1400" dirty="0">
                <a:solidFill>
                  <a:srgbClr val="00346E"/>
                </a:solidFill>
              </a:rPr>
              <a:t>Email:  </a:t>
            </a:r>
            <a:r>
              <a:rPr lang="en-GB" sz="1400" dirty="0"/>
              <a:t>info@vectorpts.co.uk</a:t>
            </a:r>
          </a:p>
          <a:p>
            <a:pPr lvl="3">
              <a:lnSpc>
                <a:spcPct val="100000"/>
              </a:lnSpc>
            </a:pPr>
            <a:endParaRPr lang="en-GB" sz="1400" dirty="0"/>
          </a:p>
          <a:p>
            <a:pPr lvl="3">
              <a:lnSpc>
                <a:spcPct val="100000"/>
              </a:lnSpc>
            </a:pPr>
            <a:r>
              <a:rPr lang="en-GB" sz="1400" dirty="0">
                <a:solidFill>
                  <a:srgbClr val="054D9D"/>
                </a:solidFill>
              </a:rPr>
              <a:t>BRAZIL OFFICE</a:t>
            </a:r>
          </a:p>
          <a:p>
            <a:pPr lvl="3">
              <a:lnSpc>
                <a:spcPct val="100000"/>
              </a:lnSpc>
            </a:pPr>
            <a:r>
              <a:rPr lang="en-GB" sz="1400" dirty="0">
                <a:solidFill>
                  <a:srgbClr val="00346E"/>
                </a:solidFill>
              </a:rPr>
              <a:t>Tel:	  </a:t>
            </a:r>
            <a:r>
              <a:rPr lang="en-GB" sz="1400" dirty="0">
                <a:solidFill>
                  <a:srgbClr val="054D9D"/>
                </a:solidFill>
              </a:rPr>
              <a:t>+11 3 382 1461</a:t>
            </a:r>
          </a:p>
          <a:p>
            <a:pPr lvl="3">
              <a:lnSpc>
                <a:spcPct val="100000"/>
              </a:lnSpc>
            </a:pPr>
            <a:r>
              <a:rPr lang="en-GB" sz="1400" dirty="0">
                <a:solidFill>
                  <a:srgbClr val="00346E"/>
                </a:solidFill>
              </a:rPr>
              <a:t>Mob:    </a:t>
            </a:r>
            <a:r>
              <a:rPr lang="en-GB" sz="1400" dirty="0">
                <a:solidFill>
                  <a:srgbClr val="054D9D"/>
                </a:solidFill>
              </a:rPr>
              <a:t>+11 9 823 9928</a:t>
            </a:r>
          </a:p>
          <a:p>
            <a:pPr lvl="3">
              <a:lnSpc>
                <a:spcPct val="100000"/>
              </a:lnSpc>
            </a:pPr>
            <a:r>
              <a:rPr lang="en-GB" sz="1400" dirty="0">
                <a:solidFill>
                  <a:srgbClr val="00346E"/>
                </a:solidFill>
              </a:rPr>
              <a:t>Email:  </a:t>
            </a:r>
            <a:r>
              <a:rPr lang="en-GB" sz="1400" dirty="0"/>
              <a:t>e.gedeon@vectorpts.co.uk</a:t>
            </a:r>
          </a:p>
          <a:p>
            <a:pPr lvl="3">
              <a:lnSpc>
                <a:spcPct val="100000"/>
              </a:lnSpc>
            </a:pPr>
            <a:endParaRPr lang="en-GB" sz="1400" dirty="0"/>
          </a:p>
          <a:p>
            <a:pPr lvl="3">
              <a:lnSpc>
                <a:spcPct val="100000"/>
              </a:lnSpc>
            </a:pPr>
            <a:r>
              <a:rPr lang="en-GB" sz="1400" dirty="0">
                <a:solidFill>
                  <a:srgbClr val="00346E"/>
                </a:solidFill>
              </a:rPr>
              <a:t>Web:    </a:t>
            </a:r>
            <a:r>
              <a:rPr lang="en-GB" sz="1400" dirty="0">
                <a:solidFill>
                  <a:srgbClr val="054D9D"/>
                </a:solidFill>
              </a:rPr>
              <a:t>www.vectorpts.co.uk</a:t>
            </a:r>
            <a:endParaRPr lang="en-GB" sz="1400" dirty="0">
              <a:solidFill>
                <a:srgbClr val="054D9D"/>
              </a:solidFill>
              <a:hlinkClick r:id="rId3"/>
            </a:endParaRPr>
          </a:p>
        </p:txBody>
      </p:sp>
      <p:pic>
        <p:nvPicPr>
          <p:cNvPr id="4" name="Picture 3"/>
          <p:cNvPicPr preferRelativeResize="0">
            <a:picLocks noChangeAspect="1"/>
          </p:cNvPicPr>
          <p:nvPr/>
        </p:nvPicPr>
        <p:blipFill rotWithShape="1">
          <a:blip r:embed="rId4">
            <a:extLst>
              <a:ext uri="{28A0092B-C50C-407E-A947-70E740481C1C}">
                <a14:useLocalDpi xmlns:a14="http://schemas.microsoft.com/office/drawing/2010/main" val="0"/>
              </a:ext>
            </a:extLst>
          </a:blip>
          <a:stretch/>
        </p:blipFill>
        <p:spPr bwMode="auto">
          <a:xfrm>
            <a:off x="1115616" y="116632"/>
            <a:ext cx="2445717" cy="865408"/>
          </a:xfrm>
          <a:prstGeom prst="rect">
            <a:avLst/>
          </a:prstGeom>
          <a:ln>
            <a:noFill/>
          </a:ln>
          <a:effectLst>
            <a:softEdge rad="112500"/>
          </a:effectLst>
          <a:extLst>
            <a:ext uri="{53640926-AAD7-44D8-BBD7-CCE9431645EC}">
              <a14:shadowObscured xmlns:a14="http://schemas.microsoft.com/office/drawing/2010/main"/>
            </a:ext>
          </a:extLst>
        </p:spPr>
      </p:pic>
      <p:sp>
        <p:nvSpPr>
          <p:cNvPr id="6" name="Text Box 6"/>
          <p:cNvSpPr txBox="1">
            <a:spLocks noChangeArrowheads="1"/>
          </p:cNvSpPr>
          <p:nvPr/>
        </p:nvSpPr>
        <p:spPr bwMode="auto">
          <a:xfrm>
            <a:off x="1247826" y="1844824"/>
            <a:ext cx="4318143" cy="3276685"/>
          </a:xfrm>
          <a:prstGeom prst="rect">
            <a:avLst/>
          </a:prstGeom>
          <a:noFill/>
          <a:ln w="9525" algn="ctr">
            <a:noFill/>
            <a:miter lim="800000"/>
            <a:headEnd/>
            <a:tailEnd/>
          </a:ln>
        </p:spPr>
        <p:txBody>
          <a:bodyPr wrap="none" lIns="90315" tIns="45158" rIns="90315" bIns="45158">
            <a:spAutoFit/>
          </a:bodyPr>
          <a:lstStyle/>
          <a:p>
            <a:pPr algn="ctr" defTabSz="892175"/>
            <a:r>
              <a:rPr lang="en-US" sz="13800" dirty="0" smtClean="0">
                <a:solidFill>
                  <a:srgbClr val="00356F"/>
                </a:solidFill>
              </a:rPr>
              <a:t>Q  &amp;  A</a:t>
            </a:r>
            <a:endParaRPr lang="en-US" sz="13800" dirty="0">
              <a:solidFill>
                <a:srgbClr val="00356F"/>
              </a:solidFill>
            </a:endParaRPr>
          </a:p>
        </p:txBody>
      </p:sp>
    </p:spTree>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Text Box 6"/>
          <p:cNvSpPr txBox="1">
            <a:spLocks noChangeArrowheads="1"/>
          </p:cNvSpPr>
          <p:nvPr/>
        </p:nvSpPr>
        <p:spPr bwMode="auto">
          <a:xfrm>
            <a:off x="831156" y="2232025"/>
            <a:ext cx="7567429" cy="1529349"/>
          </a:xfrm>
          <a:prstGeom prst="rect">
            <a:avLst/>
          </a:prstGeom>
          <a:noFill/>
          <a:ln w="9525" algn="ctr">
            <a:noFill/>
            <a:miter lim="800000"/>
            <a:headEnd/>
            <a:tailEnd/>
          </a:ln>
        </p:spPr>
        <p:txBody>
          <a:bodyPr wrap="none" lIns="90315" tIns="45158" rIns="90315" bIns="45158">
            <a:spAutoFit/>
          </a:bodyPr>
          <a:lstStyle/>
          <a:p>
            <a:pPr algn="ctr" defTabSz="892175"/>
            <a:r>
              <a:rPr lang="en-US" sz="7200" dirty="0" smtClean="0">
                <a:solidFill>
                  <a:srgbClr val="00356F"/>
                </a:solidFill>
              </a:rPr>
              <a:t>“What-if” scenarios</a:t>
            </a:r>
            <a:endParaRPr lang="en-US" sz="7200" dirty="0">
              <a:solidFill>
                <a:srgbClr val="00356F"/>
              </a:solidFill>
            </a:endParaRPr>
          </a:p>
        </p:txBody>
      </p:sp>
      <p:sp>
        <p:nvSpPr>
          <p:cNvPr id="43011" name="Slide Number Placeholder 2"/>
          <p:cNvSpPr txBox="1">
            <a:spLocks noGrp="1"/>
          </p:cNvSpPr>
          <p:nvPr/>
        </p:nvSpPr>
        <p:spPr bwMode="auto">
          <a:xfrm>
            <a:off x="6615113" y="6492875"/>
            <a:ext cx="2133600" cy="365125"/>
          </a:xfrm>
          <a:prstGeom prst="rect">
            <a:avLst/>
          </a:prstGeom>
          <a:noFill/>
          <a:ln w="9525">
            <a:noFill/>
            <a:miter lim="800000"/>
            <a:headEnd/>
            <a:tailEnd/>
          </a:ln>
        </p:spPr>
        <p:txBody>
          <a:bodyPr/>
          <a:lstStyle/>
          <a:p>
            <a:pPr algn="r">
              <a:lnSpc>
                <a:spcPct val="100000"/>
              </a:lnSpc>
              <a:spcBef>
                <a:spcPct val="20000"/>
              </a:spcBef>
              <a:buClr>
                <a:srgbClr val="E2001A"/>
              </a:buClr>
              <a:buFont typeface="Webdings" pitchFamily="18" charset="2"/>
              <a:buNone/>
            </a:pPr>
            <a:fld id="{6E97BB95-DBFA-4876-A180-FB9AD995254E}" type="slidenum">
              <a:rPr lang="en-GB" b="1">
                <a:solidFill>
                  <a:schemeClr val="bg1"/>
                </a:solidFill>
                <a:latin typeface="Arial" charset="0"/>
                <a:cs typeface="Osaka"/>
              </a:rPr>
              <a:pPr algn="r">
                <a:lnSpc>
                  <a:spcPct val="100000"/>
                </a:lnSpc>
                <a:spcBef>
                  <a:spcPct val="20000"/>
                </a:spcBef>
                <a:buClr>
                  <a:srgbClr val="E2001A"/>
                </a:buClr>
                <a:buFont typeface="Webdings" pitchFamily="18" charset="2"/>
                <a:buNone/>
              </a:pPr>
              <a:t>25</a:t>
            </a:fld>
            <a:endParaRPr lang="en-GB" b="1">
              <a:solidFill>
                <a:schemeClr val="bg1"/>
              </a:solidFill>
              <a:latin typeface="Arial" charset="0"/>
              <a:cs typeface="Osaka"/>
            </a:endParaRPr>
          </a:p>
        </p:txBody>
      </p:sp>
      <p:grpSp>
        <p:nvGrpSpPr>
          <p:cNvPr id="9" name="Group 8"/>
          <p:cNvGrpSpPr/>
          <p:nvPr/>
        </p:nvGrpSpPr>
        <p:grpSpPr>
          <a:xfrm>
            <a:off x="1042988" y="4149080"/>
            <a:ext cx="7928793" cy="1469691"/>
            <a:chOff x="539552" y="548680"/>
            <a:chExt cx="6576317" cy="1218994"/>
          </a:xfrm>
        </p:grpSpPr>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548680"/>
              <a:ext cx="1656184" cy="121899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737" y="548680"/>
              <a:ext cx="1643540" cy="121899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23333" y="548681"/>
              <a:ext cx="1650456" cy="121899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73789" y="548680"/>
              <a:ext cx="1642080" cy="121899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4" name="Picture 13"/>
          <p:cNvPicPr preferRelativeResize="0">
            <a:picLocks noChangeAspect="1"/>
          </p:cNvPicPr>
          <p:nvPr/>
        </p:nvPicPr>
        <p:blipFill rotWithShape="1">
          <a:blip r:embed="rId7">
            <a:extLst>
              <a:ext uri="{28A0092B-C50C-407E-A947-70E740481C1C}">
                <a14:useLocalDpi xmlns:a14="http://schemas.microsoft.com/office/drawing/2010/main" val="0"/>
              </a:ext>
            </a:extLst>
          </a:blip>
          <a:stretch/>
        </p:blipFill>
        <p:spPr bwMode="auto">
          <a:xfrm>
            <a:off x="1115616" y="116632"/>
            <a:ext cx="2445717" cy="865408"/>
          </a:xfrm>
          <a:prstGeom prst="rect">
            <a:avLst/>
          </a:prstGeom>
          <a:ln>
            <a:noFill/>
          </a:ln>
          <a:effectLst>
            <a:softEdge rad="112500"/>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839060851"/>
      </p:ext>
    </p:extLst>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“What-if” Scenarios</a:t>
            </a:r>
            <a:endParaRPr lang="en-US" dirty="0"/>
          </a:p>
        </p:txBody>
      </p:sp>
      <p:sp>
        <p:nvSpPr>
          <p:cNvPr id="5" name="Content Placeholder 4"/>
          <p:cNvSpPr>
            <a:spLocks noGrp="1"/>
          </p:cNvSpPr>
          <p:nvPr>
            <p:ph idx="1"/>
          </p:nvPr>
        </p:nvSpPr>
        <p:spPr/>
        <p:txBody>
          <a:bodyPr/>
          <a:lstStyle/>
          <a:p>
            <a:r>
              <a:rPr lang="en-US" dirty="0" smtClean="0"/>
              <a:t>Pre-check cannot be done due to missing COPARN and/or DA/VBS.</a:t>
            </a:r>
          </a:p>
          <a:p>
            <a:r>
              <a:rPr lang="en-US" dirty="0" smtClean="0"/>
              <a:t>The COPARN and/or </a:t>
            </a:r>
            <a:r>
              <a:rPr lang="en-US" dirty="0"/>
              <a:t>R</a:t>
            </a:r>
            <a:r>
              <a:rPr lang="en-US" dirty="0" smtClean="0"/>
              <a:t>ail Manifest have not been received</a:t>
            </a:r>
          </a:p>
          <a:p>
            <a:pPr marL="0" indent="0">
              <a:buNone/>
            </a:pPr>
            <a:r>
              <a:rPr lang="en-US" b="1" i="1" dirty="0" smtClean="0">
                <a:solidFill>
                  <a:srgbClr val="FF0000"/>
                </a:solidFill>
                <a:effectLst>
                  <a:outerShdw blurRad="38100" dist="38100" dir="2700000" algn="tl">
                    <a:srgbClr val="000000">
                      <a:alpha val="43137"/>
                    </a:srgbClr>
                  </a:outerShdw>
                </a:effectLst>
              </a:rPr>
              <a:t>    The GOLDEN RULES</a:t>
            </a:r>
          </a:p>
          <a:p>
            <a:pPr marL="963612" lvl="1" indent="-514350">
              <a:buFont typeface="+mj-lt"/>
              <a:buAutoNum type="arabicPeriod"/>
              <a:tabLst>
                <a:tab pos="990600" algn="l"/>
              </a:tabLst>
            </a:pPr>
            <a:r>
              <a:rPr lang="en-US" dirty="0" smtClean="0"/>
              <a:t>Always verify the information received and ask for a message to be resent.</a:t>
            </a:r>
          </a:p>
          <a:p>
            <a:pPr marL="963612" lvl="1" indent="-514350">
              <a:buFont typeface="+mj-lt"/>
              <a:buAutoNum type="arabicPeriod"/>
              <a:tabLst>
                <a:tab pos="990600" algn="l"/>
              </a:tabLst>
            </a:pPr>
            <a:r>
              <a:rPr lang="en-US" dirty="0" smtClean="0"/>
              <a:t>Never rely on phone messages or own knowledge - </a:t>
            </a:r>
            <a:r>
              <a:rPr lang="en-US" b="1" i="1" u="sng" dirty="0" smtClean="0">
                <a:solidFill>
                  <a:srgbClr val="FF0000"/>
                </a:solidFill>
              </a:rPr>
              <a:t>act as per instructions!</a:t>
            </a:r>
          </a:p>
        </p:txBody>
      </p:sp>
      <p:sp>
        <p:nvSpPr>
          <p:cNvPr id="2" name="Slide Number Placeholder 1"/>
          <p:cNvSpPr>
            <a:spLocks noGrp="1"/>
          </p:cNvSpPr>
          <p:nvPr>
            <p:ph type="sldNum" sz="quarter" idx="10"/>
          </p:nvPr>
        </p:nvSpPr>
        <p:spPr/>
        <p:txBody>
          <a:bodyPr/>
          <a:lstStyle/>
          <a:p>
            <a:pPr>
              <a:defRPr/>
            </a:pPr>
            <a:fld id="{93F6F702-03BF-4E40-8493-254CBA6B7D10}" type="slidenum">
              <a:rPr lang="en-GB" smtClean="0"/>
              <a:pPr>
                <a:defRPr/>
              </a:pPr>
              <a:t>26</a:t>
            </a:fld>
            <a:endParaRPr lang="en-GB" dirty="0"/>
          </a:p>
        </p:txBody>
      </p:sp>
      <p:sp>
        <p:nvSpPr>
          <p:cNvPr id="6" name="Action Button: Forward or Next 5">
            <a:hlinkClick r:id="" action="ppaction://noaction" highlightClick="1"/>
          </p:cNvPr>
          <p:cNvSpPr/>
          <p:nvPr/>
        </p:nvSpPr>
        <p:spPr bwMode="auto">
          <a:xfrm>
            <a:off x="1042965" y="1494839"/>
            <a:ext cx="432048" cy="360040"/>
          </a:xfrm>
          <a:prstGeom prst="actionButtonForwardNext">
            <a:avLst/>
          </a:prstGeom>
          <a:solidFill>
            <a:srgbClr val="00B0F0"/>
          </a:solidFill>
          <a:ln w="9525" cap="flat" cmpd="sng" algn="ctr">
            <a:noFill/>
            <a:prstDash val="solid"/>
            <a:round/>
            <a:headEnd type="none" w="med" len="med"/>
            <a:tailEnd type="none" w="med" len="med"/>
          </a:ln>
          <a:effectLst/>
        </p:spPr>
        <p:txBody>
          <a:bodyPr vert="horz" wrap="square" lIns="90315" tIns="45158" rIns="90315" bIns="45158" numCol="1" rtlCol="0" anchor="ctr" anchorCtr="0" compatLnSpc="1">
            <a:prstTxWarp prst="textNoShape">
              <a:avLst/>
            </a:prstTxWarp>
          </a:bodyPr>
          <a:lstStyle/>
          <a:p>
            <a:pPr marL="0" marR="0" indent="0" algn="l" defTabSz="892175" rtl="0" eaLnBrk="1" fontAlgn="base" latinLnBrk="0" hangingPunct="1">
              <a:lnSpc>
                <a:spcPct val="100000"/>
              </a:lnSpc>
              <a:spcBef>
                <a:spcPct val="20000"/>
              </a:spcBef>
              <a:spcAft>
                <a:spcPct val="0"/>
              </a:spcAft>
              <a:buClr>
                <a:srgbClr val="E2001A"/>
              </a:buClr>
              <a:buSzTx/>
              <a:buFont typeface="Webdings" pitchFamily="18" charset="2"/>
              <a:buNone/>
              <a:tabLst/>
            </a:pPr>
            <a:endParaRPr kumimoji="0" lang="en-US" sz="1300" b="1" i="0" u="none" strike="noStrike" cap="none" normalizeH="0" baseline="0" smtClean="0">
              <a:ln>
                <a:noFill/>
              </a:ln>
              <a:solidFill>
                <a:schemeClr val="tx1"/>
              </a:solidFill>
              <a:effectLst/>
              <a:latin typeface="Arial" charset="0"/>
              <a:ea typeface="Osaka" pitchFamily="1" charset="-128"/>
            </a:endParaRPr>
          </a:p>
        </p:txBody>
      </p:sp>
      <p:sp>
        <p:nvSpPr>
          <p:cNvPr id="7" name="Action Button: Forward or Next 6">
            <a:hlinkClick r:id="" action="ppaction://noaction" highlightClick="1"/>
          </p:cNvPr>
          <p:cNvSpPr/>
          <p:nvPr/>
        </p:nvSpPr>
        <p:spPr bwMode="auto">
          <a:xfrm>
            <a:off x="1042965" y="2564904"/>
            <a:ext cx="432048" cy="360040"/>
          </a:xfrm>
          <a:prstGeom prst="actionButtonForwardNext">
            <a:avLst/>
          </a:prstGeom>
          <a:solidFill>
            <a:srgbClr val="00B0F0"/>
          </a:solidFill>
          <a:ln w="9525" cap="flat" cmpd="sng" algn="ctr">
            <a:noFill/>
            <a:prstDash val="solid"/>
            <a:round/>
            <a:headEnd type="none" w="med" len="med"/>
            <a:tailEnd type="none" w="med" len="med"/>
          </a:ln>
          <a:effectLst/>
        </p:spPr>
        <p:txBody>
          <a:bodyPr vert="horz" wrap="square" lIns="90315" tIns="45158" rIns="90315" bIns="45158" numCol="1" rtlCol="0" anchor="ctr" anchorCtr="0" compatLnSpc="1">
            <a:prstTxWarp prst="textNoShape">
              <a:avLst/>
            </a:prstTxWarp>
          </a:bodyPr>
          <a:lstStyle/>
          <a:p>
            <a:pPr marL="0" marR="0" indent="0" algn="l" defTabSz="892175" rtl="0" eaLnBrk="1" fontAlgn="base" latinLnBrk="0" hangingPunct="1">
              <a:lnSpc>
                <a:spcPct val="100000"/>
              </a:lnSpc>
              <a:spcBef>
                <a:spcPct val="20000"/>
              </a:spcBef>
              <a:spcAft>
                <a:spcPct val="0"/>
              </a:spcAft>
              <a:buClr>
                <a:srgbClr val="E2001A"/>
              </a:buClr>
              <a:buSzTx/>
              <a:buFont typeface="Webdings" pitchFamily="18" charset="2"/>
              <a:buNone/>
              <a:tabLst/>
            </a:pPr>
            <a:endParaRPr kumimoji="0" lang="en-US" sz="1300" b="1" i="0" u="none" strike="noStrike" cap="none" normalizeH="0" baseline="0" smtClean="0">
              <a:ln>
                <a:noFill/>
              </a:ln>
              <a:solidFill>
                <a:schemeClr val="tx1"/>
              </a:solidFill>
              <a:effectLst/>
              <a:latin typeface="Arial" charset="0"/>
              <a:ea typeface="Osaka" pitchFamily="1" charset="-128"/>
            </a:endParaRPr>
          </a:p>
        </p:txBody>
      </p:sp>
      <p:pic>
        <p:nvPicPr>
          <p:cNvPr id="3074" name="Picture 2" descr="C:\Users\finnhugo\AppData\Local\Microsoft\Windows\Temporary Internet Files\Content.IE5\DHKEIBM5\Question-Mark-15073-large[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04048" y="188640"/>
            <a:ext cx="360000" cy="6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9748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bldLvl="2"/>
      <p:bldP spid="6" grpId="0" animBg="1"/>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Initial Prioritization</a:t>
            </a:r>
            <a:endParaRPr lang="en-US" dirty="0"/>
          </a:p>
        </p:txBody>
      </p:sp>
      <p:sp>
        <p:nvSpPr>
          <p:cNvPr id="6" name="Content Placeholder 5"/>
          <p:cNvSpPr>
            <a:spLocks noGrp="1"/>
          </p:cNvSpPr>
          <p:nvPr>
            <p:ph idx="1"/>
          </p:nvPr>
        </p:nvSpPr>
        <p:spPr/>
        <p:txBody>
          <a:bodyPr anchor="ctr">
            <a:normAutofit fontScale="92500" lnSpcReduction="20000"/>
          </a:bodyPr>
          <a:lstStyle/>
          <a:p>
            <a:pPr marL="0" lvl="0" indent="0" algn="ctr">
              <a:lnSpc>
                <a:spcPct val="150000"/>
              </a:lnSpc>
              <a:buNone/>
            </a:pPr>
            <a:r>
              <a:rPr lang="en-US" sz="4000" dirty="0"/>
              <a:t>An initial prioritization is made</a:t>
            </a:r>
            <a:br>
              <a:rPr lang="en-US" sz="4000" dirty="0"/>
            </a:br>
            <a:r>
              <a:rPr lang="en-US" sz="4000" dirty="0"/>
              <a:t>to address the </a:t>
            </a:r>
            <a:r>
              <a:rPr lang="en-US" sz="4000" dirty="0" smtClean="0"/>
              <a:t>points raised by major </a:t>
            </a:r>
            <a:r>
              <a:rPr lang="en-US" sz="4000" dirty="0"/>
              <a:t>shipping </a:t>
            </a:r>
            <a:r>
              <a:rPr lang="en-US" sz="4000" dirty="0" smtClean="0"/>
              <a:t>lines / forwarders </a:t>
            </a:r>
            <a:r>
              <a:rPr lang="en-US" sz="4000" dirty="0"/>
              <a:t>and evaluate how a stop-gap solution could be implemented to satisfy their requirements</a:t>
            </a:r>
            <a:r>
              <a:rPr lang="en-US" sz="4000" dirty="0" smtClean="0"/>
              <a:t>.</a:t>
            </a:r>
            <a:endParaRPr lang="en-US" sz="4000" dirty="0"/>
          </a:p>
        </p:txBody>
      </p:sp>
      <p:sp>
        <p:nvSpPr>
          <p:cNvPr id="4" name="Slide Number Placeholder 3"/>
          <p:cNvSpPr>
            <a:spLocks noGrp="1"/>
          </p:cNvSpPr>
          <p:nvPr>
            <p:ph type="sldNum" sz="quarter" idx="10"/>
          </p:nvPr>
        </p:nvSpPr>
        <p:spPr/>
        <p:txBody>
          <a:bodyPr/>
          <a:lstStyle/>
          <a:p>
            <a:pPr>
              <a:defRPr/>
            </a:pPr>
            <a:fld id="{F1C517F1-CB65-4D3F-BD71-378C35008B08}" type="slidenum">
              <a:rPr lang="en-GB" smtClean="0"/>
              <a:pPr>
                <a:defRPr/>
              </a:pPr>
              <a:t>27</a:t>
            </a:fld>
            <a:endParaRPr lang="en-GB" dirty="0"/>
          </a:p>
        </p:txBody>
      </p:sp>
      <p:sp>
        <p:nvSpPr>
          <p:cNvPr id="7" name="Action Button: Forward or Next 6">
            <a:hlinkClick r:id="rId2" action="ppaction://hlinksldjump" highlightClick="1"/>
          </p:cNvPr>
          <p:cNvSpPr/>
          <p:nvPr/>
        </p:nvSpPr>
        <p:spPr bwMode="auto">
          <a:xfrm rot="10800000">
            <a:off x="8269318" y="5661248"/>
            <a:ext cx="432048" cy="360040"/>
          </a:xfrm>
          <a:prstGeom prst="actionButtonForwardNext">
            <a:avLst/>
          </a:prstGeom>
          <a:solidFill>
            <a:srgbClr val="00B0F0">
              <a:alpha val="38000"/>
            </a:srgbClr>
          </a:solidFill>
          <a:ln w="9525" cap="flat" cmpd="sng" algn="ctr">
            <a:noFill/>
            <a:prstDash val="solid"/>
            <a:round/>
            <a:headEnd type="none" w="med" len="med"/>
            <a:tailEnd type="none" w="med" len="med"/>
          </a:ln>
          <a:effectLst/>
        </p:spPr>
        <p:txBody>
          <a:bodyPr vert="horz" wrap="square" lIns="90315" tIns="45158" rIns="90315" bIns="45158" numCol="1" rtlCol="0" anchor="ctr" anchorCtr="0" compatLnSpc="1">
            <a:prstTxWarp prst="textNoShape">
              <a:avLst/>
            </a:prstTxWarp>
          </a:bodyPr>
          <a:lstStyle/>
          <a:p>
            <a:pPr defTabSz="892175">
              <a:lnSpc>
                <a:spcPct val="100000"/>
              </a:lnSpc>
              <a:spcBef>
                <a:spcPct val="20000"/>
              </a:spcBef>
              <a:buClr>
                <a:srgbClr val="E2001A"/>
              </a:buClr>
              <a:buFont typeface="Webdings" pitchFamily="18" charset="2"/>
              <a:buNone/>
            </a:pPr>
            <a:endParaRPr lang="en-US" b="1">
              <a:latin typeface="Arial" charset="0"/>
              <a:ea typeface="Osaka" pitchFamily="1" charset="-128"/>
            </a:endParaRPr>
          </a:p>
        </p:txBody>
      </p:sp>
      <p:pic>
        <p:nvPicPr>
          <p:cNvPr id="4103" name="Picture 7" descr="C:\Users\finnhugo\AppData\Local\Microsoft\Windows\Temporary Internet Files\Content.IE5\ESK3AA56\checklist[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9396" y="332656"/>
            <a:ext cx="647667" cy="485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50224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Cost/Benefit/Impact</a:t>
            </a:r>
            <a:endParaRPr lang="en-US" dirty="0"/>
          </a:p>
        </p:txBody>
      </p:sp>
      <p:sp>
        <p:nvSpPr>
          <p:cNvPr id="5" name="Content Placeholder 4"/>
          <p:cNvSpPr>
            <a:spLocks noGrp="1"/>
          </p:cNvSpPr>
          <p:nvPr>
            <p:ph idx="1"/>
          </p:nvPr>
        </p:nvSpPr>
        <p:spPr/>
        <p:txBody>
          <a:bodyPr anchor="ctr">
            <a:normAutofit fontScale="92500" lnSpcReduction="10000"/>
          </a:bodyPr>
          <a:lstStyle/>
          <a:p>
            <a:pPr marL="0" lvl="0" indent="0" algn="ctr">
              <a:lnSpc>
                <a:spcPct val="150000"/>
              </a:lnSpc>
              <a:buNone/>
            </a:pPr>
            <a:r>
              <a:rPr lang="en-US" dirty="0"/>
              <a:t>The eleven GAP areas are subjected to a </a:t>
            </a:r>
            <a:r>
              <a:rPr lang="en-US" b="1" u="sng" dirty="0"/>
              <a:t>cost/benefit/impact analysis</a:t>
            </a:r>
            <a:r>
              <a:rPr lang="en-US" dirty="0"/>
              <a:t/>
            </a:r>
            <a:br>
              <a:rPr lang="en-US" dirty="0"/>
            </a:br>
            <a:r>
              <a:rPr lang="en-US" dirty="0"/>
              <a:t>prior to any decision is made as to how the areas should be prioritized. Some are of a technical nature and can be decided rather quickly, while others require extensive process and system changes</a:t>
            </a:r>
            <a:r>
              <a:rPr lang="en-US" dirty="0" smtClean="0"/>
              <a:t>.</a:t>
            </a:r>
            <a:endParaRPr lang="en-US" dirty="0"/>
          </a:p>
        </p:txBody>
      </p:sp>
      <p:sp>
        <p:nvSpPr>
          <p:cNvPr id="6" name="Action Button: Forward or Next 5">
            <a:hlinkClick r:id="rId2" action="ppaction://hlinksldjump" highlightClick="1"/>
          </p:cNvPr>
          <p:cNvSpPr/>
          <p:nvPr/>
        </p:nvSpPr>
        <p:spPr bwMode="auto">
          <a:xfrm rot="10800000">
            <a:off x="8269318" y="5661248"/>
            <a:ext cx="432048" cy="360040"/>
          </a:xfrm>
          <a:prstGeom prst="actionButtonForwardNext">
            <a:avLst/>
          </a:prstGeom>
          <a:solidFill>
            <a:srgbClr val="00B0F0">
              <a:alpha val="38000"/>
            </a:srgbClr>
          </a:solidFill>
          <a:ln w="9525" cap="flat" cmpd="sng" algn="ctr">
            <a:noFill/>
            <a:prstDash val="solid"/>
            <a:round/>
            <a:headEnd type="none" w="med" len="med"/>
            <a:tailEnd type="none" w="med" len="med"/>
          </a:ln>
          <a:effectLst/>
        </p:spPr>
        <p:txBody>
          <a:bodyPr vert="horz" wrap="square" lIns="90315" tIns="45158" rIns="90315" bIns="45158" numCol="1" rtlCol="0" anchor="ctr" anchorCtr="0" compatLnSpc="1">
            <a:prstTxWarp prst="textNoShape">
              <a:avLst/>
            </a:prstTxWarp>
          </a:bodyPr>
          <a:lstStyle/>
          <a:p>
            <a:pPr defTabSz="892175">
              <a:lnSpc>
                <a:spcPct val="100000"/>
              </a:lnSpc>
              <a:spcBef>
                <a:spcPct val="20000"/>
              </a:spcBef>
              <a:buClr>
                <a:srgbClr val="E2001A"/>
              </a:buClr>
              <a:buFont typeface="Webdings" pitchFamily="18" charset="2"/>
              <a:buNone/>
            </a:pPr>
            <a:endParaRPr lang="en-US" b="1">
              <a:latin typeface="Arial" charset="0"/>
              <a:ea typeface="Osaka" pitchFamily="1" charset="-128"/>
            </a:endParaRPr>
          </a:p>
        </p:txBody>
      </p:sp>
      <p:pic>
        <p:nvPicPr>
          <p:cNvPr id="5123" name="Picture 3" descr="C:\Users\finnhugo\AppData\Local\Microsoft\Windows\Temporary Internet Files\Content.IE5\D54WFJUP\geothemral14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24961" y="437357"/>
            <a:ext cx="778370" cy="437455"/>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2"/>
          <p:cNvSpPr txBox="1">
            <a:spLocks noGrp="1"/>
          </p:cNvSpPr>
          <p:nvPr/>
        </p:nvSpPr>
        <p:spPr bwMode="auto">
          <a:xfrm>
            <a:off x="6615113" y="6492875"/>
            <a:ext cx="2133600" cy="365125"/>
          </a:xfrm>
          <a:prstGeom prst="rect">
            <a:avLst/>
          </a:prstGeom>
          <a:noFill/>
          <a:ln w="9525">
            <a:noFill/>
            <a:miter lim="800000"/>
            <a:headEnd/>
            <a:tailEnd/>
          </a:ln>
        </p:spPr>
        <p:txBody>
          <a:bodyPr/>
          <a:lstStyle/>
          <a:p>
            <a:pPr algn="r">
              <a:lnSpc>
                <a:spcPct val="100000"/>
              </a:lnSpc>
              <a:spcBef>
                <a:spcPct val="20000"/>
              </a:spcBef>
              <a:buClr>
                <a:srgbClr val="E2001A"/>
              </a:buClr>
              <a:buFont typeface="Webdings" pitchFamily="18" charset="2"/>
              <a:buNone/>
            </a:pPr>
            <a:fld id="{6E97BB95-DBFA-4876-A180-FB9AD995254E}" type="slidenum">
              <a:rPr lang="en-GB" b="1">
                <a:solidFill>
                  <a:schemeClr val="bg1"/>
                </a:solidFill>
                <a:latin typeface="Arial" charset="0"/>
                <a:cs typeface="Osaka"/>
              </a:rPr>
              <a:pPr algn="r">
                <a:lnSpc>
                  <a:spcPct val="100000"/>
                </a:lnSpc>
                <a:spcBef>
                  <a:spcPct val="20000"/>
                </a:spcBef>
                <a:buClr>
                  <a:srgbClr val="E2001A"/>
                </a:buClr>
                <a:buFont typeface="Webdings" pitchFamily="18" charset="2"/>
                <a:buNone/>
              </a:pPr>
              <a:t>28</a:t>
            </a:fld>
            <a:endParaRPr lang="en-GB" b="1">
              <a:solidFill>
                <a:schemeClr val="bg1"/>
              </a:solidFill>
              <a:latin typeface="Arial" charset="0"/>
              <a:cs typeface="Osaka"/>
            </a:endParaRPr>
          </a:p>
        </p:txBody>
      </p:sp>
    </p:spTree>
    <p:extLst>
      <p:ext uri="{BB962C8B-B14F-4D97-AF65-F5344CB8AC3E}">
        <p14:creationId xmlns:p14="http://schemas.microsoft.com/office/powerpoint/2010/main" val="13528397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Tideworks TOS Review</a:t>
            </a:r>
            <a:endParaRPr lang="en-US" dirty="0"/>
          </a:p>
        </p:txBody>
      </p:sp>
      <p:sp>
        <p:nvSpPr>
          <p:cNvPr id="5" name="Content Placeholder 4"/>
          <p:cNvSpPr>
            <a:spLocks noGrp="1"/>
          </p:cNvSpPr>
          <p:nvPr>
            <p:ph idx="1"/>
          </p:nvPr>
        </p:nvSpPr>
        <p:spPr/>
        <p:txBody>
          <a:bodyPr anchor="ctr">
            <a:normAutofit fontScale="92500" lnSpcReduction="10000"/>
          </a:bodyPr>
          <a:lstStyle/>
          <a:p>
            <a:pPr marL="0" lvl="0" indent="0" algn="ctr">
              <a:lnSpc>
                <a:spcPct val="150000"/>
              </a:lnSpc>
              <a:buNone/>
            </a:pPr>
            <a:r>
              <a:rPr lang="en-US" dirty="0"/>
              <a:t>A specific TOS review is conducted</a:t>
            </a:r>
            <a:br>
              <a:rPr lang="en-US" dirty="0"/>
            </a:br>
            <a:r>
              <a:rPr lang="en-US" dirty="0"/>
              <a:t>to evaluate which functions in the TOS have been adjusted, and </a:t>
            </a:r>
            <a:r>
              <a:rPr lang="en-US" dirty="0" smtClean="0"/>
              <a:t>how/if </a:t>
            </a:r>
            <a:r>
              <a:rPr lang="en-US" dirty="0"/>
              <a:t>these </a:t>
            </a:r>
            <a:r>
              <a:rPr lang="en-US" dirty="0" smtClean="0"/>
              <a:t>are to </a:t>
            </a:r>
            <a:r>
              <a:rPr lang="en-US" dirty="0"/>
              <a:t>be rolled back to the standard </a:t>
            </a:r>
            <a:r>
              <a:rPr lang="en-US" dirty="0" smtClean="0"/>
              <a:t>configuration</a:t>
            </a:r>
            <a:br>
              <a:rPr lang="en-US" dirty="0" smtClean="0"/>
            </a:br>
            <a:r>
              <a:rPr lang="en-US" dirty="0" smtClean="0"/>
              <a:t>(if </a:t>
            </a:r>
            <a:r>
              <a:rPr lang="en-US" dirty="0"/>
              <a:t>required), as well as how such functions can be handled in locally developed systems, like the TinO or EC2 PCS</a:t>
            </a:r>
            <a:r>
              <a:rPr lang="en-US" dirty="0" smtClean="0"/>
              <a:t>.</a:t>
            </a:r>
            <a:endParaRPr lang="en-US" dirty="0"/>
          </a:p>
        </p:txBody>
      </p:sp>
      <p:sp>
        <p:nvSpPr>
          <p:cNvPr id="6" name="Action Button: Forward or Next 5">
            <a:hlinkClick r:id="rId2" action="ppaction://hlinksldjump" highlightClick="1"/>
          </p:cNvPr>
          <p:cNvSpPr/>
          <p:nvPr/>
        </p:nvSpPr>
        <p:spPr bwMode="auto">
          <a:xfrm rot="10800000">
            <a:off x="8269318" y="5661248"/>
            <a:ext cx="432048" cy="360040"/>
          </a:xfrm>
          <a:prstGeom prst="actionButtonForwardNext">
            <a:avLst/>
          </a:prstGeom>
          <a:solidFill>
            <a:srgbClr val="00B0F0">
              <a:alpha val="38000"/>
            </a:srgbClr>
          </a:solidFill>
          <a:ln w="9525" cap="flat" cmpd="sng" algn="ctr">
            <a:noFill/>
            <a:prstDash val="solid"/>
            <a:round/>
            <a:headEnd type="none" w="med" len="med"/>
            <a:tailEnd type="none" w="med" len="med"/>
          </a:ln>
          <a:effectLst/>
        </p:spPr>
        <p:txBody>
          <a:bodyPr vert="horz" wrap="square" lIns="90315" tIns="45158" rIns="90315" bIns="45158" numCol="1" rtlCol="0" anchor="ctr" anchorCtr="0" compatLnSpc="1">
            <a:prstTxWarp prst="textNoShape">
              <a:avLst/>
            </a:prstTxWarp>
          </a:bodyPr>
          <a:lstStyle/>
          <a:p>
            <a:pPr defTabSz="892175">
              <a:lnSpc>
                <a:spcPct val="100000"/>
              </a:lnSpc>
              <a:spcBef>
                <a:spcPct val="20000"/>
              </a:spcBef>
              <a:buClr>
                <a:srgbClr val="E2001A"/>
              </a:buClr>
              <a:buFont typeface="Webdings" pitchFamily="18" charset="2"/>
              <a:buNone/>
            </a:pPr>
            <a:endParaRPr lang="en-US" b="1">
              <a:latin typeface="Arial" charset="0"/>
              <a:ea typeface="Osaka" pitchFamily="1" charset="-128"/>
            </a:endParaRPr>
          </a:p>
        </p:txBody>
      </p:sp>
      <p:pic>
        <p:nvPicPr>
          <p:cNvPr id="6146" name="Picture 2" descr="C:\Users\finnhugo\AppData\Local\Microsoft\Windows\Temporary Internet Files\Content.IE5\D54WFJUP\quality-review[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4573" y="462187"/>
            <a:ext cx="375096" cy="375096"/>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2"/>
          <p:cNvSpPr txBox="1">
            <a:spLocks noGrp="1"/>
          </p:cNvSpPr>
          <p:nvPr/>
        </p:nvSpPr>
        <p:spPr bwMode="auto">
          <a:xfrm>
            <a:off x="6615113" y="6492875"/>
            <a:ext cx="2133600" cy="365125"/>
          </a:xfrm>
          <a:prstGeom prst="rect">
            <a:avLst/>
          </a:prstGeom>
          <a:noFill/>
          <a:ln w="9525">
            <a:noFill/>
            <a:miter lim="800000"/>
            <a:headEnd/>
            <a:tailEnd/>
          </a:ln>
        </p:spPr>
        <p:txBody>
          <a:bodyPr/>
          <a:lstStyle/>
          <a:p>
            <a:pPr algn="r">
              <a:lnSpc>
                <a:spcPct val="100000"/>
              </a:lnSpc>
              <a:spcBef>
                <a:spcPct val="20000"/>
              </a:spcBef>
              <a:buClr>
                <a:srgbClr val="E2001A"/>
              </a:buClr>
              <a:buFont typeface="Webdings" pitchFamily="18" charset="2"/>
              <a:buNone/>
            </a:pPr>
            <a:fld id="{6E97BB95-DBFA-4876-A180-FB9AD995254E}" type="slidenum">
              <a:rPr lang="en-GB" b="1">
                <a:solidFill>
                  <a:schemeClr val="bg1"/>
                </a:solidFill>
                <a:latin typeface="Arial" charset="0"/>
                <a:cs typeface="Osaka"/>
              </a:rPr>
              <a:pPr algn="r">
                <a:lnSpc>
                  <a:spcPct val="100000"/>
                </a:lnSpc>
                <a:spcBef>
                  <a:spcPct val="20000"/>
                </a:spcBef>
                <a:buClr>
                  <a:srgbClr val="E2001A"/>
                </a:buClr>
                <a:buFont typeface="Webdings" pitchFamily="18" charset="2"/>
                <a:buNone/>
              </a:pPr>
              <a:t>29</a:t>
            </a:fld>
            <a:endParaRPr lang="en-GB" b="1">
              <a:solidFill>
                <a:schemeClr val="bg1"/>
              </a:solidFill>
              <a:latin typeface="Arial" charset="0"/>
              <a:cs typeface="Osaka"/>
            </a:endParaRPr>
          </a:p>
        </p:txBody>
      </p:sp>
    </p:spTree>
    <p:extLst>
      <p:ext uri="{BB962C8B-B14F-4D97-AF65-F5344CB8AC3E}">
        <p14:creationId xmlns:p14="http://schemas.microsoft.com/office/powerpoint/2010/main" val="16846839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93F6F702-03BF-4E40-8493-254CBA6B7D10}" type="slidenum">
              <a:rPr lang="en-GB" smtClean="0"/>
              <a:pPr>
                <a:defRPr/>
              </a:pPr>
              <a:t>3</a:t>
            </a:fld>
            <a:endParaRPr lang="en-GB" dirty="0"/>
          </a:p>
        </p:txBody>
      </p:sp>
      <p:sp>
        <p:nvSpPr>
          <p:cNvPr id="3" name="Title 2"/>
          <p:cNvSpPr>
            <a:spLocks noGrp="1"/>
          </p:cNvSpPr>
          <p:nvPr>
            <p:ph type="title"/>
          </p:nvPr>
        </p:nvSpPr>
        <p:spPr/>
        <p:txBody>
          <a:bodyPr/>
          <a:lstStyle/>
          <a:p>
            <a:endParaRPr lang="en-US"/>
          </a:p>
        </p:txBody>
      </p:sp>
      <p:sp>
        <p:nvSpPr>
          <p:cNvPr id="5" name="Action Button: Forward or Next 4">
            <a:hlinkClick r:id="rId2" highlightClick="1"/>
          </p:cNvPr>
          <p:cNvSpPr/>
          <p:nvPr/>
        </p:nvSpPr>
        <p:spPr bwMode="auto">
          <a:xfrm>
            <a:off x="3635896" y="2564904"/>
            <a:ext cx="1872208" cy="936104"/>
          </a:xfrm>
          <a:prstGeom prst="actionButtonForwardNext">
            <a:avLst/>
          </a:prstGeom>
          <a:solidFill>
            <a:schemeClr val="accent1"/>
          </a:solidFill>
          <a:ln w="9525" cap="flat" cmpd="sng" algn="ctr">
            <a:solidFill>
              <a:schemeClr val="accent6">
                <a:lumMod val="50000"/>
              </a:schemeClr>
            </a:solidFill>
            <a:prstDash val="solid"/>
            <a:round/>
            <a:headEnd type="none" w="med" len="med"/>
            <a:tailEnd type="none" w="med" len="med"/>
          </a:ln>
          <a:effectLst/>
        </p:spPr>
        <p:txBody>
          <a:bodyPr vert="horz" wrap="square" lIns="90315" tIns="45158" rIns="90315" bIns="45158" numCol="1" rtlCol="0" anchor="ctr" anchorCtr="0" compatLnSpc="1">
            <a:prstTxWarp prst="textNoShape">
              <a:avLst/>
            </a:prstTxWarp>
          </a:bodyPr>
          <a:lstStyle/>
          <a:p>
            <a:pPr marL="0" marR="0" indent="0" algn="l" defTabSz="892175" rtl="0" eaLnBrk="1" fontAlgn="base" latinLnBrk="0" hangingPunct="1">
              <a:lnSpc>
                <a:spcPct val="100000"/>
              </a:lnSpc>
              <a:spcBef>
                <a:spcPct val="20000"/>
              </a:spcBef>
              <a:spcAft>
                <a:spcPct val="0"/>
              </a:spcAft>
              <a:buClr>
                <a:srgbClr val="E2001A"/>
              </a:buClr>
              <a:buSzTx/>
              <a:buFont typeface="Webdings" pitchFamily="18" charset="2"/>
              <a:buNone/>
              <a:tabLst/>
            </a:pPr>
            <a:endParaRPr kumimoji="0" lang="en-US" sz="1300" b="1" i="0" u="none" strike="noStrike" cap="none" normalizeH="0" baseline="0" smtClean="0">
              <a:ln>
                <a:noFill/>
              </a:ln>
              <a:solidFill>
                <a:schemeClr val="tx1"/>
              </a:solidFill>
              <a:effectLst/>
              <a:latin typeface="Arial" charset="0"/>
              <a:ea typeface="Osaka" pitchFamily="1" charset="-128"/>
            </a:endParaRPr>
          </a:p>
        </p:txBody>
      </p:sp>
    </p:spTree>
    <p:extLst>
      <p:ext uri="{BB962C8B-B14F-4D97-AF65-F5344CB8AC3E}">
        <p14:creationId xmlns:p14="http://schemas.microsoft.com/office/powerpoint/2010/main" val="1229859575"/>
      </p:ext>
    </p:extLst>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Development Program</a:t>
            </a:r>
            <a:endParaRPr lang="en-US" dirty="0"/>
          </a:p>
        </p:txBody>
      </p:sp>
      <p:sp>
        <p:nvSpPr>
          <p:cNvPr id="5" name="Content Placeholder 4"/>
          <p:cNvSpPr>
            <a:spLocks noGrp="1"/>
          </p:cNvSpPr>
          <p:nvPr>
            <p:ph idx="1"/>
          </p:nvPr>
        </p:nvSpPr>
        <p:spPr>
          <a:xfrm>
            <a:off x="1044575" y="1370012"/>
            <a:ext cx="7772400" cy="4939307"/>
          </a:xfrm>
        </p:spPr>
        <p:txBody>
          <a:bodyPr anchor="ctr"/>
          <a:lstStyle/>
          <a:p>
            <a:pPr marL="0" lvl="0" indent="0" algn="ctr">
              <a:buNone/>
            </a:pPr>
            <a:r>
              <a:rPr lang="en-US" dirty="0"/>
              <a:t>The functions that are not TOS-essential</a:t>
            </a:r>
            <a:br>
              <a:rPr lang="en-US" dirty="0"/>
            </a:br>
            <a:r>
              <a:rPr lang="en-US" dirty="0"/>
              <a:t>are developed over time in local applications like TinO or EC2, in synchronization with the roll-back to the standard configuration of the TOS, possibly preceded by a pilot to allow the technical and business testing of such functions, and allow a final impact analysis prior to a full-fledged development program. </a:t>
            </a:r>
          </a:p>
        </p:txBody>
      </p:sp>
      <p:sp>
        <p:nvSpPr>
          <p:cNvPr id="6" name="Action Button: Forward or Next 5">
            <a:hlinkClick r:id="rId2" action="ppaction://hlinksldjump" highlightClick="1"/>
          </p:cNvPr>
          <p:cNvSpPr/>
          <p:nvPr/>
        </p:nvSpPr>
        <p:spPr bwMode="auto">
          <a:xfrm rot="10800000">
            <a:off x="8269318" y="5661248"/>
            <a:ext cx="432048" cy="360040"/>
          </a:xfrm>
          <a:prstGeom prst="actionButtonForwardNext">
            <a:avLst/>
          </a:prstGeom>
          <a:solidFill>
            <a:srgbClr val="00B0F0">
              <a:alpha val="38000"/>
            </a:srgbClr>
          </a:solidFill>
          <a:ln w="9525" cap="flat" cmpd="sng" algn="ctr">
            <a:noFill/>
            <a:prstDash val="solid"/>
            <a:round/>
            <a:headEnd type="none" w="med" len="med"/>
            <a:tailEnd type="none" w="med" len="med"/>
          </a:ln>
          <a:effectLst/>
        </p:spPr>
        <p:txBody>
          <a:bodyPr vert="horz" wrap="square" lIns="90315" tIns="45158" rIns="90315" bIns="45158" numCol="1" rtlCol="0" anchor="ctr" anchorCtr="0" compatLnSpc="1">
            <a:prstTxWarp prst="textNoShape">
              <a:avLst/>
            </a:prstTxWarp>
          </a:bodyPr>
          <a:lstStyle/>
          <a:p>
            <a:pPr defTabSz="892175">
              <a:lnSpc>
                <a:spcPct val="100000"/>
              </a:lnSpc>
              <a:spcBef>
                <a:spcPct val="20000"/>
              </a:spcBef>
              <a:buClr>
                <a:srgbClr val="E2001A"/>
              </a:buClr>
              <a:buFont typeface="Webdings" pitchFamily="18" charset="2"/>
              <a:buNone/>
            </a:pPr>
            <a:endParaRPr lang="en-US" b="1">
              <a:latin typeface="Arial" charset="0"/>
              <a:ea typeface="Osaka" pitchFamily="1" charset="-128"/>
            </a:endParaRPr>
          </a:p>
        </p:txBody>
      </p:sp>
      <p:pic>
        <p:nvPicPr>
          <p:cNvPr id="7170" name="Picture 2" descr="C:\Users\finnhugo\AppData\Local\Microsoft\Windows\Temporary Internet Files\Content.IE5\3Q62C1PF\SDLC[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87053" y="432190"/>
            <a:ext cx="423210" cy="423210"/>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2"/>
          <p:cNvSpPr txBox="1">
            <a:spLocks noGrp="1"/>
          </p:cNvSpPr>
          <p:nvPr/>
        </p:nvSpPr>
        <p:spPr bwMode="auto">
          <a:xfrm>
            <a:off x="6615113" y="6492875"/>
            <a:ext cx="2133600" cy="365125"/>
          </a:xfrm>
          <a:prstGeom prst="rect">
            <a:avLst/>
          </a:prstGeom>
          <a:noFill/>
          <a:ln w="9525">
            <a:noFill/>
            <a:miter lim="800000"/>
            <a:headEnd/>
            <a:tailEnd/>
          </a:ln>
        </p:spPr>
        <p:txBody>
          <a:bodyPr/>
          <a:lstStyle/>
          <a:p>
            <a:pPr algn="r">
              <a:lnSpc>
                <a:spcPct val="100000"/>
              </a:lnSpc>
              <a:spcBef>
                <a:spcPct val="20000"/>
              </a:spcBef>
              <a:buClr>
                <a:srgbClr val="E2001A"/>
              </a:buClr>
              <a:buFont typeface="Webdings" pitchFamily="18" charset="2"/>
              <a:buNone/>
            </a:pPr>
            <a:fld id="{6E97BB95-DBFA-4876-A180-FB9AD995254E}" type="slidenum">
              <a:rPr lang="en-GB" b="1">
                <a:solidFill>
                  <a:schemeClr val="bg1"/>
                </a:solidFill>
                <a:latin typeface="Arial" charset="0"/>
                <a:cs typeface="Osaka"/>
              </a:rPr>
              <a:pPr algn="r">
                <a:lnSpc>
                  <a:spcPct val="100000"/>
                </a:lnSpc>
                <a:spcBef>
                  <a:spcPct val="20000"/>
                </a:spcBef>
                <a:buClr>
                  <a:srgbClr val="E2001A"/>
                </a:buClr>
                <a:buFont typeface="Webdings" pitchFamily="18" charset="2"/>
                <a:buNone/>
              </a:pPr>
              <a:t>30</a:t>
            </a:fld>
            <a:endParaRPr lang="en-GB" b="1">
              <a:solidFill>
                <a:schemeClr val="bg1"/>
              </a:solidFill>
              <a:latin typeface="Arial" charset="0"/>
              <a:cs typeface="Osaka"/>
            </a:endParaRPr>
          </a:p>
        </p:txBody>
      </p:sp>
    </p:spTree>
    <p:extLst>
      <p:ext uri="{BB962C8B-B14F-4D97-AF65-F5344CB8AC3E}">
        <p14:creationId xmlns:p14="http://schemas.microsoft.com/office/powerpoint/2010/main" val="2498186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Business Workshops</a:t>
            </a:r>
            <a:endParaRPr lang="en-US" dirty="0"/>
          </a:p>
        </p:txBody>
      </p:sp>
      <p:sp>
        <p:nvSpPr>
          <p:cNvPr id="5" name="Content Placeholder 4"/>
          <p:cNvSpPr>
            <a:spLocks noGrp="1"/>
          </p:cNvSpPr>
          <p:nvPr>
            <p:ph idx="1"/>
          </p:nvPr>
        </p:nvSpPr>
        <p:spPr/>
        <p:txBody>
          <a:bodyPr anchor="ctr">
            <a:normAutofit fontScale="85000" lnSpcReduction="20000"/>
          </a:bodyPr>
          <a:lstStyle/>
          <a:p>
            <a:pPr marL="0" lvl="0" indent="0" algn="ctr">
              <a:lnSpc>
                <a:spcPct val="150000"/>
              </a:lnSpc>
              <a:buNone/>
            </a:pPr>
            <a:r>
              <a:rPr lang="en-US" dirty="0"/>
              <a:t>Business workshops and pilots</a:t>
            </a:r>
            <a:br>
              <a:rPr lang="en-US" dirty="0"/>
            </a:br>
            <a:r>
              <a:rPr lang="en-US" dirty="0" smtClean="0"/>
              <a:t>should be </a:t>
            </a:r>
            <a:r>
              <a:rPr lang="en-US" dirty="0"/>
              <a:t>conducted throughout the program as partnership programs. It is suggested to initiate a </a:t>
            </a:r>
            <a:r>
              <a:rPr lang="en-US" b="1" i="1" u="sng" dirty="0" smtClean="0">
                <a:solidFill>
                  <a:srgbClr val="FF0000"/>
                </a:solidFill>
              </a:rPr>
              <a:t>“Stakeholder </a:t>
            </a:r>
            <a:r>
              <a:rPr lang="en-US" b="1" i="1" u="sng" dirty="0">
                <a:solidFill>
                  <a:srgbClr val="FF0000"/>
                </a:solidFill>
              </a:rPr>
              <a:t>Partnership </a:t>
            </a:r>
            <a:r>
              <a:rPr lang="en-US" b="1" i="1" u="sng" dirty="0" smtClean="0">
                <a:solidFill>
                  <a:srgbClr val="FF0000"/>
                </a:solidFill>
              </a:rPr>
              <a:t>Group”</a:t>
            </a:r>
            <a:r>
              <a:rPr lang="en-US" dirty="0"/>
              <a:t/>
            </a:r>
            <a:br>
              <a:rPr lang="en-US" dirty="0"/>
            </a:br>
            <a:r>
              <a:rPr lang="en-US" dirty="0" smtClean="0"/>
              <a:t>as </a:t>
            </a:r>
            <a:r>
              <a:rPr lang="en-US" dirty="0"/>
              <a:t>a core reference group, to test each area and ensure that the port and the supply chain stakeholders are jointly in agreement with the proposed changes</a:t>
            </a:r>
            <a:r>
              <a:rPr lang="en-US" dirty="0" smtClean="0"/>
              <a:t>.</a:t>
            </a:r>
            <a:endParaRPr lang="en-US" dirty="0"/>
          </a:p>
        </p:txBody>
      </p:sp>
      <p:sp>
        <p:nvSpPr>
          <p:cNvPr id="6" name="Action Button: Forward or Next 5">
            <a:hlinkClick r:id="rId2" action="ppaction://hlinksldjump" highlightClick="1"/>
          </p:cNvPr>
          <p:cNvSpPr/>
          <p:nvPr/>
        </p:nvSpPr>
        <p:spPr bwMode="auto">
          <a:xfrm rot="10800000">
            <a:off x="8269318" y="5661248"/>
            <a:ext cx="432048" cy="360040"/>
          </a:xfrm>
          <a:prstGeom prst="actionButtonForwardNext">
            <a:avLst/>
          </a:prstGeom>
          <a:solidFill>
            <a:srgbClr val="00B0F0">
              <a:alpha val="38000"/>
            </a:srgbClr>
          </a:solidFill>
          <a:ln w="9525" cap="flat" cmpd="sng" algn="ctr">
            <a:noFill/>
            <a:prstDash val="solid"/>
            <a:round/>
            <a:headEnd type="none" w="med" len="med"/>
            <a:tailEnd type="none" w="med" len="med"/>
          </a:ln>
          <a:effectLst/>
        </p:spPr>
        <p:txBody>
          <a:bodyPr vert="horz" wrap="square" lIns="90315" tIns="45158" rIns="90315" bIns="45158" numCol="1" rtlCol="0" anchor="ctr" anchorCtr="0" compatLnSpc="1">
            <a:prstTxWarp prst="textNoShape">
              <a:avLst/>
            </a:prstTxWarp>
          </a:bodyPr>
          <a:lstStyle/>
          <a:p>
            <a:pPr defTabSz="892175">
              <a:lnSpc>
                <a:spcPct val="100000"/>
              </a:lnSpc>
              <a:spcBef>
                <a:spcPct val="20000"/>
              </a:spcBef>
              <a:buClr>
                <a:srgbClr val="E2001A"/>
              </a:buClr>
              <a:buFont typeface="Webdings" pitchFamily="18" charset="2"/>
              <a:buNone/>
            </a:pPr>
            <a:endParaRPr lang="en-US" b="1">
              <a:latin typeface="Arial" charset="0"/>
              <a:ea typeface="Osaka" pitchFamily="1" charset="-128"/>
            </a:endParaRPr>
          </a:p>
        </p:txBody>
      </p:sp>
      <p:pic>
        <p:nvPicPr>
          <p:cNvPr id="8194" name="Picture 2" descr="C:\Users\finnhugo\AppData\Local\Microsoft\Windows\Temporary Internet Files\Content.IE5\3Q62C1PF\workshop[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77373" y="310352"/>
            <a:ext cx="939376" cy="611278"/>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2"/>
          <p:cNvSpPr txBox="1">
            <a:spLocks noGrp="1"/>
          </p:cNvSpPr>
          <p:nvPr/>
        </p:nvSpPr>
        <p:spPr bwMode="auto">
          <a:xfrm>
            <a:off x="6615113" y="6492875"/>
            <a:ext cx="2133600" cy="365125"/>
          </a:xfrm>
          <a:prstGeom prst="rect">
            <a:avLst/>
          </a:prstGeom>
          <a:noFill/>
          <a:ln w="9525">
            <a:noFill/>
            <a:miter lim="800000"/>
            <a:headEnd/>
            <a:tailEnd/>
          </a:ln>
        </p:spPr>
        <p:txBody>
          <a:bodyPr/>
          <a:lstStyle/>
          <a:p>
            <a:pPr algn="r">
              <a:lnSpc>
                <a:spcPct val="100000"/>
              </a:lnSpc>
              <a:spcBef>
                <a:spcPct val="20000"/>
              </a:spcBef>
              <a:buClr>
                <a:srgbClr val="E2001A"/>
              </a:buClr>
              <a:buFont typeface="Webdings" pitchFamily="18" charset="2"/>
              <a:buNone/>
            </a:pPr>
            <a:fld id="{6E97BB95-DBFA-4876-A180-FB9AD995254E}" type="slidenum">
              <a:rPr lang="en-GB" b="1">
                <a:solidFill>
                  <a:schemeClr val="bg1"/>
                </a:solidFill>
                <a:latin typeface="Arial" charset="0"/>
                <a:cs typeface="Osaka"/>
              </a:rPr>
              <a:pPr algn="r">
                <a:lnSpc>
                  <a:spcPct val="100000"/>
                </a:lnSpc>
                <a:spcBef>
                  <a:spcPct val="20000"/>
                </a:spcBef>
                <a:buClr>
                  <a:srgbClr val="E2001A"/>
                </a:buClr>
                <a:buFont typeface="Webdings" pitchFamily="18" charset="2"/>
                <a:buNone/>
              </a:pPr>
              <a:t>31</a:t>
            </a:fld>
            <a:endParaRPr lang="en-GB" b="1">
              <a:solidFill>
                <a:schemeClr val="bg1"/>
              </a:solidFill>
              <a:latin typeface="Arial" charset="0"/>
              <a:cs typeface="Osaka"/>
            </a:endParaRPr>
          </a:p>
        </p:txBody>
      </p:sp>
    </p:spTree>
    <p:extLst>
      <p:ext uri="{BB962C8B-B14F-4D97-AF65-F5344CB8AC3E}">
        <p14:creationId xmlns:p14="http://schemas.microsoft.com/office/powerpoint/2010/main" val="7595755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Development Program</a:t>
            </a:r>
            <a:endParaRPr lang="en-US" dirty="0"/>
          </a:p>
        </p:txBody>
      </p:sp>
      <p:sp>
        <p:nvSpPr>
          <p:cNvPr id="5" name="Content Placeholder 4"/>
          <p:cNvSpPr>
            <a:spLocks noGrp="1"/>
          </p:cNvSpPr>
          <p:nvPr>
            <p:ph idx="1"/>
          </p:nvPr>
        </p:nvSpPr>
        <p:spPr/>
        <p:txBody>
          <a:bodyPr anchor="ctr"/>
          <a:lstStyle/>
          <a:p>
            <a:pPr marL="0" lvl="0" indent="0" algn="ctr">
              <a:lnSpc>
                <a:spcPct val="150000"/>
              </a:lnSpc>
              <a:buNone/>
            </a:pPr>
            <a:r>
              <a:rPr lang="en-US" dirty="0"/>
              <a:t>A Development Program</a:t>
            </a:r>
            <a:br>
              <a:rPr lang="en-US" dirty="0"/>
            </a:br>
            <a:r>
              <a:rPr lang="en-US" dirty="0"/>
              <a:t>is initiated to manage and control the activities and cost, with direct reference to the Luka Koper Senior Management and Steering Committee</a:t>
            </a:r>
            <a:r>
              <a:rPr lang="en-US" dirty="0" smtClean="0"/>
              <a:t>.</a:t>
            </a:r>
            <a:endParaRPr lang="en-US" dirty="0"/>
          </a:p>
        </p:txBody>
      </p:sp>
      <p:sp>
        <p:nvSpPr>
          <p:cNvPr id="6" name="Action Button: Forward or Next 5">
            <a:hlinkClick r:id="rId2" action="ppaction://hlinksldjump" highlightClick="1"/>
          </p:cNvPr>
          <p:cNvSpPr/>
          <p:nvPr/>
        </p:nvSpPr>
        <p:spPr bwMode="auto">
          <a:xfrm rot="10800000">
            <a:off x="8269318" y="5661248"/>
            <a:ext cx="432048" cy="360040"/>
          </a:xfrm>
          <a:prstGeom prst="actionButtonForwardNext">
            <a:avLst/>
          </a:prstGeom>
          <a:solidFill>
            <a:srgbClr val="00B0F0">
              <a:alpha val="38000"/>
            </a:srgbClr>
          </a:solidFill>
          <a:ln w="9525" cap="flat" cmpd="sng" algn="ctr">
            <a:noFill/>
            <a:prstDash val="solid"/>
            <a:round/>
            <a:headEnd type="none" w="med" len="med"/>
            <a:tailEnd type="none" w="med" len="med"/>
          </a:ln>
          <a:effectLst/>
        </p:spPr>
        <p:txBody>
          <a:bodyPr vert="horz" wrap="square" lIns="90315" tIns="45158" rIns="90315" bIns="45158" numCol="1" rtlCol="0" anchor="ctr" anchorCtr="0" compatLnSpc="1">
            <a:prstTxWarp prst="textNoShape">
              <a:avLst/>
            </a:prstTxWarp>
          </a:bodyPr>
          <a:lstStyle/>
          <a:p>
            <a:pPr defTabSz="892175">
              <a:lnSpc>
                <a:spcPct val="100000"/>
              </a:lnSpc>
              <a:spcBef>
                <a:spcPct val="20000"/>
              </a:spcBef>
              <a:buClr>
                <a:srgbClr val="E2001A"/>
              </a:buClr>
              <a:buFont typeface="Webdings" pitchFamily="18" charset="2"/>
              <a:buNone/>
            </a:pPr>
            <a:endParaRPr lang="en-US" b="1">
              <a:latin typeface="Arial" charset="0"/>
              <a:ea typeface="Osaka" pitchFamily="1" charset="-128"/>
            </a:endParaRPr>
          </a:p>
        </p:txBody>
      </p:sp>
      <p:pic>
        <p:nvPicPr>
          <p:cNvPr id="9218" name="Picture 2" descr="C:\Users\finnhugo\AppData\Local\Microsoft\Windows\Temporary Internet Files\Content.IE5\PA0IJC7H\gannt[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696" y="476672"/>
            <a:ext cx="531801" cy="399182"/>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2"/>
          <p:cNvSpPr txBox="1">
            <a:spLocks noGrp="1"/>
          </p:cNvSpPr>
          <p:nvPr/>
        </p:nvSpPr>
        <p:spPr bwMode="auto">
          <a:xfrm>
            <a:off x="6615113" y="6492875"/>
            <a:ext cx="2133600" cy="365125"/>
          </a:xfrm>
          <a:prstGeom prst="rect">
            <a:avLst/>
          </a:prstGeom>
          <a:noFill/>
          <a:ln w="9525">
            <a:noFill/>
            <a:miter lim="800000"/>
            <a:headEnd/>
            <a:tailEnd/>
          </a:ln>
        </p:spPr>
        <p:txBody>
          <a:bodyPr/>
          <a:lstStyle/>
          <a:p>
            <a:pPr algn="r">
              <a:lnSpc>
                <a:spcPct val="100000"/>
              </a:lnSpc>
              <a:spcBef>
                <a:spcPct val="20000"/>
              </a:spcBef>
              <a:buClr>
                <a:srgbClr val="E2001A"/>
              </a:buClr>
              <a:buFont typeface="Webdings" pitchFamily="18" charset="2"/>
              <a:buNone/>
            </a:pPr>
            <a:fld id="{6E97BB95-DBFA-4876-A180-FB9AD995254E}" type="slidenum">
              <a:rPr lang="en-GB" b="1">
                <a:solidFill>
                  <a:schemeClr val="bg1"/>
                </a:solidFill>
                <a:latin typeface="Arial" charset="0"/>
                <a:cs typeface="Osaka"/>
              </a:rPr>
              <a:pPr algn="r">
                <a:lnSpc>
                  <a:spcPct val="100000"/>
                </a:lnSpc>
                <a:spcBef>
                  <a:spcPct val="20000"/>
                </a:spcBef>
                <a:buClr>
                  <a:srgbClr val="E2001A"/>
                </a:buClr>
                <a:buFont typeface="Webdings" pitchFamily="18" charset="2"/>
                <a:buNone/>
              </a:pPr>
              <a:t>32</a:t>
            </a:fld>
            <a:endParaRPr lang="en-GB" b="1">
              <a:solidFill>
                <a:schemeClr val="bg1"/>
              </a:solidFill>
              <a:latin typeface="Arial" charset="0"/>
              <a:cs typeface="Osaka"/>
            </a:endParaRPr>
          </a:p>
        </p:txBody>
      </p:sp>
    </p:spTree>
    <p:extLst>
      <p:ext uri="{BB962C8B-B14F-4D97-AF65-F5344CB8AC3E}">
        <p14:creationId xmlns:p14="http://schemas.microsoft.com/office/powerpoint/2010/main" val="112271571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COPARN pre-check</a:t>
            </a:r>
            <a:endParaRPr lang="en-US" dirty="0"/>
          </a:p>
        </p:txBody>
      </p:sp>
      <p:sp>
        <p:nvSpPr>
          <p:cNvPr id="3" name="Content Placeholder 2"/>
          <p:cNvSpPr>
            <a:spLocks noGrp="1"/>
          </p:cNvSpPr>
          <p:nvPr>
            <p:ph idx="1"/>
          </p:nvPr>
        </p:nvSpPr>
        <p:spPr>
          <a:xfrm>
            <a:off x="1044575" y="1370012"/>
            <a:ext cx="7772400" cy="4795291"/>
          </a:xfrm>
        </p:spPr>
        <p:txBody>
          <a:bodyPr/>
          <a:lstStyle/>
          <a:p>
            <a:pPr marL="0" indent="0" algn="ctr">
              <a:buNone/>
            </a:pPr>
            <a:r>
              <a:rPr lang="en-US" dirty="0" smtClean="0"/>
              <a:t>The COPARN announcement is sent from the line operator’s shipment management system and reflects</a:t>
            </a:r>
          </a:p>
          <a:p>
            <a:pPr marL="0" indent="0" algn="ctr">
              <a:buNone/>
            </a:pPr>
            <a:r>
              <a:rPr lang="en-US" b="1" i="1" dirty="0" smtClean="0">
                <a:solidFill>
                  <a:srgbClr val="FF0000"/>
                </a:solidFill>
              </a:rPr>
              <a:t>“the contract of carriage”</a:t>
            </a:r>
          </a:p>
          <a:p>
            <a:pPr marL="0" indent="0" algn="ctr">
              <a:buNone/>
            </a:pPr>
            <a:r>
              <a:rPr lang="en-US" dirty="0"/>
              <a:t>a</a:t>
            </a:r>
            <a:r>
              <a:rPr lang="en-US" dirty="0" smtClean="0"/>
              <a:t>greed with the exporter. If the container is delivered at the gate with incorrect or changed information this will cause extra work, truck stows and waiting time.</a:t>
            </a:r>
          </a:p>
          <a:p>
            <a:pPr marL="0" indent="0" algn="ctr">
              <a:buNone/>
            </a:pPr>
            <a:r>
              <a:rPr lang="en-US" b="1" i="1" dirty="0" smtClean="0">
                <a:solidFill>
                  <a:srgbClr val="FF0000"/>
                </a:solidFill>
              </a:rPr>
              <a:t>Pre-Checking will </a:t>
            </a:r>
            <a:r>
              <a:rPr lang="en-US" b="1" i="1" dirty="0">
                <a:solidFill>
                  <a:srgbClr val="FF0000"/>
                </a:solidFill>
              </a:rPr>
              <a:t>avoid </a:t>
            </a:r>
            <a:r>
              <a:rPr lang="en-US" b="1" i="1" dirty="0" smtClean="0">
                <a:solidFill>
                  <a:srgbClr val="FF0000"/>
                </a:solidFill>
              </a:rPr>
              <a:t>that</a:t>
            </a:r>
            <a:endParaRPr lang="en-US" dirty="0">
              <a:solidFill>
                <a:srgbClr val="FF0000"/>
              </a:solidFill>
            </a:endParaRPr>
          </a:p>
        </p:txBody>
      </p:sp>
      <p:sp>
        <p:nvSpPr>
          <p:cNvPr id="4" name="Slide Number Placeholder 3"/>
          <p:cNvSpPr>
            <a:spLocks noGrp="1"/>
          </p:cNvSpPr>
          <p:nvPr>
            <p:ph type="sldNum" sz="quarter" idx="10"/>
          </p:nvPr>
        </p:nvSpPr>
        <p:spPr/>
        <p:txBody>
          <a:bodyPr/>
          <a:lstStyle/>
          <a:p>
            <a:pPr>
              <a:defRPr/>
            </a:pPr>
            <a:fld id="{F1C517F1-CB65-4D3F-BD71-378C35008B08}" type="slidenum">
              <a:rPr lang="en-GB" smtClean="0"/>
              <a:pPr>
                <a:defRPr/>
              </a:pPr>
              <a:t>33</a:t>
            </a:fld>
            <a:endParaRPr lang="en-GB" dirty="0"/>
          </a:p>
        </p:txBody>
      </p:sp>
      <p:sp>
        <p:nvSpPr>
          <p:cNvPr id="6" name="Action Button: Forward or Next 5">
            <a:hlinkClick r:id="rId2" action="ppaction://hlinksldjump" highlightClick="1"/>
          </p:cNvPr>
          <p:cNvSpPr/>
          <p:nvPr/>
        </p:nvSpPr>
        <p:spPr bwMode="auto">
          <a:xfrm rot="10800000">
            <a:off x="8269318" y="5806388"/>
            <a:ext cx="432048" cy="360040"/>
          </a:xfrm>
          <a:prstGeom prst="actionButtonForwardNext">
            <a:avLst/>
          </a:prstGeom>
          <a:solidFill>
            <a:srgbClr val="00B0F0">
              <a:alpha val="38000"/>
            </a:srgbClr>
          </a:solidFill>
          <a:ln w="9525" cap="flat" cmpd="sng" algn="ctr">
            <a:noFill/>
            <a:prstDash val="solid"/>
            <a:round/>
            <a:headEnd type="none" w="med" len="med"/>
            <a:tailEnd type="none" w="med" len="med"/>
          </a:ln>
          <a:effectLst/>
        </p:spPr>
        <p:txBody>
          <a:bodyPr vert="horz" wrap="square" lIns="90315" tIns="45158" rIns="90315" bIns="45158" numCol="1" rtlCol="0" anchor="ctr" anchorCtr="0" compatLnSpc="1">
            <a:prstTxWarp prst="textNoShape">
              <a:avLst/>
            </a:prstTxWarp>
          </a:bodyPr>
          <a:lstStyle/>
          <a:p>
            <a:pPr defTabSz="892175">
              <a:lnSpc>
                <a:spcPct val="100000"/>
              </a:lnSpc>
              <a:spcBef>
                <a:spcPct val="20000"/>
              </a:spcBef>
              <a:buClr>
                <a:srgbClr val="E2001A"/>
              </a:buClr>
              <a:buFont typeface="Webdings" pitchFamily="18" charset="2"/>
              <a:buNone/>
            </a:pPr>
            <a:endParaRPr lang="en-US" b="1">
              <a:latin typeface="Arial" charset="0"/>
              <a:ea typeface="Osaka" pitchFamily="1" charset="-128"/>
            </a:endParaRPr>
          </a:p>
        </p:txBody>
      </p:sp>
    </p:spTree>
    <p:extLst>
      <p:ext uri="{BB962C8B-B14F-4D97-AF65-F5344CB8AC3E}">
        <p14:creationId xmlns:p14="http://schemas.microsoft.com/office/powerpoint/2010/main" val="36593607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COREOR Import Release</a:t>
            </a:r>
            <a:endParaRPr lang="en-US" dirty="0"/>
          </a:p>
        </p:txBody>
      </p:sp>
      <p:sp>
        <p:nvSpPr>
          <p:cNvPr id="3" name="Content Placeholder 2"/>
          <p:cNvSpPr>
            <a:spLocks noGrp="1"/>
          </p:cNvSpPr>
          <p:nvPr>
            <p:ph idx="1"/>
          </p:nvPr>
        </p:nvSpPr>
        <p:spPr>
          <a:xfrm>
            <a:off x="1044575" y="1370012"/>
            <a:ext cx="7772400" cy="4795291"/>
          </a:xfrm>
        </p:spPr>
        <p:txBody>
          <a:bodyPr>
            <a:noAutofit/>
          </a:bodyPr>
          <a:lstStyle/>
          <a:p>
            <a:pPr marL="0" indent="0" algn="ctr">
              <a:lnSpc>
                <a:spcPct val="140000"/>
              </a:lnSpc>
              <a:buNone/>
            </a:pPr>
            <a:r>
              <a:rPr lang="en-US" sz="2400" dirty="0" smtClean="0"/>
              <a:t>The COREOR is sent to the terminal and the cargo owner with a </a:t>
            </a:r>
            <a:r>
              <a:rPr lang="en-US" sz="2400" b="1" i="1" dirty="0" smtClean="0">
                <a:solidFill>
                  <a:srgbClr val="FF0000"/>
                </a:solidFill>
              </a:rPr>
              <a:t>“PIN” </a:t>
            </a:r>
            <a:r>
              <a:rPr lang="en-US" sz="2400" dirty="0" smtClean="0"/>
              <a:t>that is used as a </a:t>
            </a:r>
            <a:r>
              <a:rPr lang="en-US" sz="2400" b="1" i="1" dirty="0" smtClean="0">
                <a:solidFill>
                  <a:srgbClr val="FF0000"/>
                </a:solidFill>
              </a:rPr>
              <a:t>“password”</a:t>
            </a:r>
            <a:r>
              <a:rPr lang="en-US" sz="2400" b="1" dirty="0" smtClean="0"/>
              <a:t>  </a:t>
            </a:r>
            <a:r>
              <a:rPr lang="en-US" sz="2400" dirty="0" smtClean="0"/>
              <a:t>to identify the authorized trucker that will take delivery of the import container on behalf of the importer..</a:t>
            </a:r>
          </a:p>
          <a:p>
            <a:pPr marL="0" indent="0" algn="ctr">
              <a:lnSpc>
                <a:spcPct val="140000"/>
              </a:lnSpc>
              <a:buNone/>
            </a:pPr>
            <a:r>
              <a:rPr lang="en-US" sz="2400" dirty="0"/>
              <a:t>Included in the </a:t>
            </a:r>
            <a:r>
              <a:rPr lang="en-US" sz="2400" dirty="0" smtClean="0"/>
              <a:t>TOS and presented at the gate it has been found to be the safest way to avoid possible incorrect delivery of import containers – or even fraud.</a:t>
            </a:r>
          </a:p>
          <a:p>
            <a:pPr marL="0" indent="0" algn="ctr">
              <a:lnSpc>
                <a:spcPct val="140000"/>
              </a:lnSpc>
              <a:buNone/>
            </a:pPr>
            <a:r>
              <a:rPr lang="en-US" sz="2400" b="1" i="1" dirty="0">
                <a:solidFill>
                  <a:srgbClr val="FF0000"/>
                </a:solidFill>
              </a:rPr>
              <a:t>Even better would be a </a:t>
            </a:r>
            <a:r>
              <a:rPr lang="en-US" sz="2400" b="1" i="1" dirty="0" smtClean="0">
                <a:solidFill>
                  <a:srgbClr val="FF0000"/>
                </a:solidFill>
              </a:rPr>
              <a:t>pre-check</a:t>
            </a:r>
            <a:br>
              <a:rPr lang="en-US" sz="2400" b="1" i="1" dirty="0" smtClean="0">
                <a:solidFill>
                  <a:srgbClr val="FF0000"/>
                </a:solidFill>
              </a:rPr>
            </a:br>
            <a:r>
              <a:rPr lang="en-US" sz="2400" b="1" i="1" dirty="0" smtClean="0">
                <a:solidFill>
                  <a:srgbClr val="FF0000"/>
                </a:solidFill>
              </a:rPr>
              <a:t>combined with </a:t>
            </a:r>
            <a:r>
              <a:rPr lang="en-US" sz="2400" b="1" i="1" dirty="0">
                <a:solidFill>
                  <a:srgbClr val="FF0000"/>
                </a:solidFill>
              </a:rPr>
              <a:t>a VBS booking.</a:t>
            </a:r>
          </a:p>
        </p:txBody>
      </p:sp>
      <p:sp>
        <p:nvSpPr>
          <p:cNvPr id="4" name="Slide Number Placeholder 3"/>
          <p:cNvSpPr>
            <a:spLocks noGrp="1"/>
          </p:cNvSpPr>
          <p:nvPr>
            <p:ph type="sldNum" sz="quarter" idx="10"/>
          </p:nvPr>
        </p:nvSpPr>
        <p:spPr/>
        <p:txBody>
          <a:bodyPr/>
          <a:lstStyle/>
          <a:p>
            <a:pPr>
              <a:defRPr/>
            </a:pPr>
            <a:fld id="{F1C517F1-CB65-4D3F-BD71-378C35008B08}" type="slidenum">
              <a:rPr lang="en-GB" smtClean="0"/>
              <a:pPr>
                <a:defRPr/>
              </a:pPr>
              <a:t>34</a:t>
            </a:fld>
            <a:endParaRPr lang="en-GB" dirty="0"/>
          </a:p>
        </p:txBody>
      </p:sp>
      <p:sp>
        <p:nvSpPr>
          <p:cNvPr id="5" name="Action Button: Forward or Next 4">
            <a:hlinkClick r:id="rId2" action="ppaction://hlinksldjump" highlightClick="1"/>
          </p:cNvPr>
          <p:cNvSpPr/>
          <p:nvPr/>
        </p:nvSpPr>
        <p:spPr bwMode="auto">
          <a:xfrm rot="10800000">
            <a:off x="8269318" y="5806388"/>
            <a:ext cx="432048" cy="360040"/>
          </a:xfrm>
          <a:prstGeom prst="actionButtonForwardNext">
            <a:avLst/>
          </a:prstGeom>
          <a:solidFill>
            <a:srgbClr val="00B0F0">
              <a:alpha val="38000"/>
            </a:srgbClr>
          </a:solidFill>
          <a:ln w="9525" cap="flat" cmpd="sng" algn="ctr">
            <a:noFill/>
            <a:prstDash val="solid"/>
            <a:round/>
            <a:headEnd type="none" w="med" len="med"/>
            <a:tailEnd type="none" w="med" len="med"/>
          </a:ln>
          <a:effectLst/>
        </p:spPr>
        <p:txBody>
          <a:bodyPr vert="horz" wrap="square" lIns="90315" tIns="45158" rIns="90315" bIns="45158" numCol="1" rtlCol="0" anchor="ctr" anchorCtr="0" compatLnSpc="1">
            <a:prstTxWarp prst="textNoShape">
              <a:avLst/>
            </a:prstTxWarp>
          </a:bodyPr>
          <a:lstStyle/>
          <a:p>
            <a:pPr defTabSz="892175">
              <a:lnSpc>
                <a:spcPct val="100000"/>
              </a:lnSpc>
              <a:spcBef>
                <a:spcPct val="20000"/>
              </a:spcBef>
              <a:buClr>
                <a:srgbClr val="E2001A"/>
              </a:buClr>
              <a:buFont typeface="Webdings" pitchFamily="18" charset="2"/>
              <a:buNone/>
            </a:pPr>
            <a:endParaRPr lang="en-US" b="1">
              <a:latin typeface="Arial" charset="0"/>
              <a:ea typeface="Osaka" pitchFamily="1" charset="-128"/>
            </a:endParaRPr>
          </a:p>
        </p:txBody>
      </p:sp>
    </p:spTree>
    <p:extLst>
      <p:ext uri="{BB962C8B-B14F-4D97-AF65-F5344CB8AC3E}">
        <p14:creationId xmlns:p14="http://schemas.microsoft.com/office/powerpoint/2010/main" val="19672871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Better Yard &amp; OPS planning</a:t>
            </a:r>
            <a:endParaRPr lang="en-US" dirty="0"/>
          </a:p>
        </p:txBody>
      </p:sp>
      <p:sp>
        <p:nvSpPr>
          <p:cNvPr id="3" name="Content Placeholder 2"/>
          <p:cNvSpPr>
            <a:spLocks noGrp="1"/>
          </p:cNvSpPr>
          <p:nvPr>
            <p:ph idx="1"/>
          </p:nvPr>
        </p:nvSpPr>
        <p:spPr>
          <a:xfrm>
            <a:off x="1044575" y="1370012"/>
            <a:ext cx="7772400" cy="4795291"/>
          </a:xfrm>
        </p:spPr>
        <p:txBody>
          <a:bodyPr>
            <a:noAutofit/>
          </a:bodyPr>
          <a:lstStyle/>
          <a:p>
            <a:pPr marL="0" indent="0" algn="ctr">
              <a:buNone/>
            </a:pPr>
            <a:r>
              <a:rPr lang="en-US" sz="2800" dirty="0" smtClean="0"/>
              <a:t>The optimal planning is that the containers are only moved twice in the yard:</a:t>
            </a:r>
          </a:p>
          <a:p>
            <a:pPr marL="0" indent="0" algn="ctr">
              <a:buNone/>
            </a:pPr>
            <a:r>
              <a:rPr lang="en-US" sz="2800" b="1" i="1" dirty="0" smtClean="0">
                <a:solidFill>
                  <a:srgbClr val="FF0000"/>
                </a:solidFill>
              </a:rPr>
              <a:t>DECKED and DELIVERED</a:t>
            </a:r>
          </a:p>
          <a:p>
            <a:pPr marL="0" indent="0" algn="ctr">
              <a:buNone/>
            </a:pPr>
            <a:r>
              <a:rPr lang="en-US" sz="2800" dirty="0" smtClean="0"/>
              <a:t>All other moves are either caused by terminal adjustments or incorrect information, like change of vessel/voyage, change of first discharge port, incorrect weight etc.</a:t>
            </a:r>
          </a:p>
          <a:p>
            <a:pPr marL="0" indent="0" algn="ctr">
              <a:buNone/>
            </a:pPr>
            <a:r>
              <a:rPr lang="en-US" sz="2800" b="1" i="1" dirty="0" smtClean="0">
                <a:solidFill>
                  <a:srgbClr val="FF0000"/>
                </a:solidFill>
              </a:rPr>
              <a:t>A terminal move is expensive and require extra administration, communication and unnecessary delays.</a:t>
            </a:r>
            <a:endParaRPr lang="en-US" sz="2800" b="1" i="1" dirty="0">
              <a:solidFill>
                <a:srgbClr val="FF0000"/>
              </a:solidFill>
            </a:endParaRPr>
          </a:p>
        </p:txBody>
      </p:sp>
      <p:sp>
        <p:nvSpPr>
          <p:cNvPr id="4" name="Slide Number Placeholder 3"/>
          <p:cNvSpPr>
            <a:spLocks noGrp="1"/>
          </p:cNvSpPr>
          <p:nvPr>
            <p:ph type="sldNum" sz="quarter" idx="10"/>
          </p:nvPr>
        </p:nvSpPr>
        <p:spPr/>
        <p:txBody>
          <a:bodyPr/>
          <a:lstStyle/>
          <a:p>
            <a:pPr>
              <a:defRPr/>
            </a:pPr>
            <a:fld id="{F1C517F1-CB65-4D3F-BD71-378C35008B08}" type="slidenum">
              <a:rPr lang="en-GB" smtClean="0"/>
              <a:pPr>
                <a:defRPr/>
              </a:pPr>
              <a:t>35</a:t>
            </a:fld>
            <a:endParaRPr lang="en-GB" dirty="0"/>
          </a:p>
        </p:txBody>
      </p:sp>
      <p:sp>
        <p:nvSpPr>
          <p:cNvPr id="5" name="Action Button: Forward or Next 4">
            <a:hlinkClick r:id="rId2" action="ppaction://hlinksldjump" highlightClick="1"/>
          </p:cNvPr>
          <p:cNvSpPr/>
          <p:nvPr/>
        </p:nvSpPr>
        <p:spPr bwMode="auto">
          <a:xfrm rot="10800000">
            <a:off x="8269318" y="5806388"/>
            <a:ext cx="432048" cy="360040"/>
          </a:xfrm>
          <a:prstGeom prst="actionButtonForwardNext">
            <a:avLst/>
          </a:prstGeom>
          <a:solidFill>
            <a:srgbClr val="00B0F0">
              <a:alpha val="38000"/>
            </a:srgbClr>
          </a:solidFill>
          <a:ln w="9525" cap="flat" cmpd="sng" algn="ctr">
            <a:noFill/>
            <a:prstDash val="solid"/>
            <a:round/>
            <a:headEnd type="none" w="med" len="med"/>
            <a:tailEnd type="none" w="med" len="med"/>
          </a:ln>
          <a:effectLst/>
        </p:spPr>
        <p:txBody>
          <a:bodyPr vert="horz" wrap="square" lIns="90315" tIns="45158" rIns="90315" bIns="45158" numCol="1" rtlCol="0" anchor="ctr" anchorCtr="0" compatLnSpc="1">
            <a:prstTxWarp prst="textNoShape">
              <a:avLst/>
            </a:prstTxWarp>
          </a:bodyPr>
          <a:lstStyle/>
          <a:p>
            <a:pPr defTabSz="892175">
              <a:lnSpc>
                <a:spcPct val="100000"/>
              </a:lnSpc>
              <a:spcBef>
                <a:spcPct val="20000"/>
              </a:spcBef>
              <a:buClr>
                <a:srgbClr val="E2001A"/>
              </a:buClr>
              <a:buFont typeface="Webdings" pitchFamily="18" charset="2"/>
              <a:buNone/>
            </a:pPr>
            <a:endParaRPr lang="en-US" b="1">
              <a:latin typeface="Arial" charset="0"/>
              <a:ea typeface="Osaka" pitchFamily="1" charset="-128"/>
            </a:endParaRPr>
          </a:p>
        </p:txBody>
      </p:sp>
    </p:spTree>
    <p:extLst>
      <p:ext uri="{BB962C8B-B14F-4D97-AF65-F5344CB8AC3E}">
        <p14:creationId xmlns:p14="http://schemas.microsoft.com/office/powerpoint/2010/main" val="127189936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3F6F702-03BF-4E40-8493-254CBA6B7D10}" type="slidenum">
              <a:rPr lang="en-GB" smtClean="0"/>
              <a:pPr/>
              <a:t>36</a:t>
            </a:fld>
            <a:endParaRPr lang="en-GB" dirty="0"/>
          </a:p>
        </p:txBody>
      </p:sp>
      <p:sp>
        <p:nvSpPr>
          <p:cNvPr id="6" name="Title 5"/>
          <p:cNvSpPr>
            <a:spLocks noGrp="1"/>
          </p:cNvSpPr>
          <p:nvPr>
            <p:ph type="title"/>
          </p:nvPr>
        </p:nvSpPr>
        <p:spPr/>
        <p:txBody>
          <a:bodyPr/>
          <a:lstStyle/>
          <a:p>
            <a:r>
              <a:rPr lang="en-US" dirty="0" smtClean="0"/>
              <a:t>UN / EDIFACT Messages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039852361"/>
              </p:ext>
            </p:extLst>
          </p:nvPr>
        </p:nvGraphicFramePr>
        <p:xfrm>
          <a:off x="1115616" y="1412776"/>
          <a:ext cx="7416824" cy="4392486"/>
        </p:xfrm>
        <a:graphic>
          <a:graphicData uri="http://schemas.openxmlformats.org/drawingml/2006/table">
            <a:tbl>
              <a:tblPr firstRow="1" firstCol="1" bandRow="1"/>
              <a:tblGrid>
                <a:gridCol w="1201964"/>
                <a:gridCol w="6214860"/>
              </a:tblGrid>
              <a:tr h="313749">
                <a:tc>
                  <a:txBody>
                    <a:bodyPr/>
                    <a:lstStyle/>
                    <a:p>
                      <a:pPr>
                        <a:spcAft>
                          <a:spcPts val="0"/>
                        </a:spcAft>
                      </a:pPr>
                      <a:r>
                        <a:rPr lang="en-US" sz="1800">
                          <a:effectLst/>
                          <a:latin typeface="Calibri"/>
                          <a:ea typeface="Times New Roman"/>
                          <a:cs typeface="Times New Roman"/>
                        </a:rPr>
                        <a:t>Message</a:t>
                      </a:r>
                      <a:endParaRPr lang="en-US" sz="2400">
                        <a:effectLst/>
                        <a:latin typeface="Neue Haas Unica Pro Thi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spcAft>
                          <a:spcPts val="0"/>
                        </a:spcAft>
                      </a:pPr>
                      <a:r>
                        <a:rPr lang="en-US" sz="1800">
                          <a:effectLst/>
                          <a:latin typeface="Calibri"/>
                          <a:ea typeface="Times New Roman"/>
                          <a:cs typeface="Times New Roman"/>
                        </a:rPr>
                        <a:t>Description</a:t>
                      </a:r>
                      <a:endParaRPr lang="en-US" sz="2400">
                        <a:effectLst/>
                        <a:latin typeface="Neue Haas Unica Pro Thi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313749">
                <a:tc>
                  <a:txBody>
                    <a:bodyPr/>
                    <a:lstStyle/>
                    <a:p>
                      <a:pPr>
                        <a:spcAft>
                          <a:spcPts val="0"/>
                        </a:spcAft>
                      </a:pPr>
                      <a:r>
                        <a:rPr lang="en-US" sz="1800">
                          <a:effectLst/>
                          <a:latin typeface="Calibri"/>
                          <a:ea typeface="Times New Roman"/>
                          <a:cs typeface="Times New Roman"/>
                        </a:rPr>
                        <a:t>BAPLIE</a:t>
                      </a:r>
                      <a:endParaRPr lang="en-US" sz="2400">
                        <a:effectLst/>
                        <a:latin typeface="Neue Haas Unica Pro Thi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a:effectLst/>
                          <a:latin typeface="Calibri"/>
                          <a:ea typeface="Times New Roman"/>
                          <a:cs typeface="Times New Roman"/>
                        </a:rPr>
                        <a:t>Bayplan inbound – stowage plan</a:t>
                      </a:r>
                      <a:endParaRPr lang="en-US" sz="2400">
                        <a:effectLst/>
                        <a:latin typeface="Neue Haas Unica Pro Thi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3749">
                <a:tc>
                  <a:txBody>
                    <a:bodyPr/>
                    <a:lstStyle/>
                    <a:p>
                      <a:pPr>
                        <a:spcAft>
                          <a:spcPts val="0"/>
                        </a:spcAft>
                      </a:pPr>
                      <a:r>
                        <a:rPr lang="en-US" sz="1800">
                          <a:effectLst/>
                          <a:latin typeface="Calibri"/>
                          <a:ea typeface="Times New Roman"/>
                          <a:cs typeface="Times New Roman"/>
                        </a:rPr>
                        <a:t>BAPLIE</a:t>
                      </a:r>
                      <a:endParaRPr lang="en-US" sz="2400">
                        <a:effectLst/>
                        <a:latin typeface="Neue Haas Unica Pro Thi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a:effectLst/>
                          <a:latin typeface="Calibri"/>
                          <a:ea typeface="Times New Roman"/>
                          <a:cs typeface="Times New Roman"/>
                        </a:rPr>
                        <a:t>Bayplan outbound – stowage plan</a:t>
                      </a:r>
                      <a:endParaRPr lang="en-US" sz="2400">
                        <a:effectLst/>
                        <a:latin typeface="Neue Haas Unica Pro Thi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3749">
                <a:tc>
                  <a:txBody>
                    <a:bodyPr/>
                    <a:lstStyle/>
                    <a:p>
                      <a:pPr>
                        <a:spcAft>
                          <a:spcPts val="0"/>
                        </a:spcAft>
                      </a:pPr>
                      <a:r>
                        <a:rPr lang="en-US" sz="1800">
                          <a:effectLst/>
                          <a:latin typeface="Calibri"/>
                          <a:ea typeface="Times New Roman"/>
                          <a:cs typeface="Times New Roman"/>
                        </a:rPr>
                        <a:t>MOVINS</a:t>
                      </a:r>
                      <a:endParaRPr lang="en-US" sz="2400">
                        <a:effectLst/>
                        <a:latin typeface="Neue Haas Unica Pro Thi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a:effectLst/>
                          <a:latin typeface="Calibri"/>
                          <a:ea typeface="Times New Roman"/>
                          <a:cs typeface="Times New Roman"/>
                        </a:rPr>
                        <a:t>Stowage instructions</a:t>
                      </a:r>
                      <a:endParaRPr lang="en-US" sz="2400">
                        <a:effectLst/>
                        <a:latin typeface="Neue Haas Unica Pro Thi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3749">
                <a:tc>
                  <a:txBody>
                    <a:bodyPr/>
                    <a:lstStyle/>
                    <a:p>
                      <a:pPr>
                        <a:spcAft>
                          <a:spcPts val="0"/>
                        </a:spcAft>
                      </a:pPr>
                      <a:r>
                        <a:rPr lang="en-US" sz="1800">
                          <a:effectLst/>
                          <a:latin typeface="Calibri"/>
                          <a:ea typeface="Times New Roman"/>
                          <a:cs typeface="Times New Roman"/>
                        </a:rPr>
                        <a:t>COPARN</a:t>
                      </a:r>
                      <a:endParaRPr lang="en-US" sz="2400">
                        <a:effectLst/>
                        <a:latin typeface="Neue Haas Unica Pro Thi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a:effectLst/>
                          <a:latin typeface="Calibri"/>
                          <a:ea typeface="Times New Roman"/>
                          <a:cs typeface="Times New Roman"/>
                        </a:rPr>
                        <a:t>Delivery notification for export container into the terminal</a:t>
                      </a:r>
                      <a:endParaRPr lang="en-US" sz="2400">
                        <a:effectLst/>
                        <a:latin typeface="Neue Haas Unica Pro Thi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3749">
                <a:tc>
                  <a:txBody>
                    <a:bodyPr/>
                    <a:lstStyle/>
                    <a:p>
                      <a:pPr>
                        <a:spcAft>
                          <a:spcPts val="0"/>
                        </a:spcAft>
                      </a:pPr>
                      <a:r>
                        <a:rPr lang="en-US" sz="1800">
                          <a:effectLst/>
                          <a:latin typeface="Calibri"/>
                          <a:ea typeface="Times New Roman"/>
                          <a:cs typeface="Times New Roman"/>
                        </a:rPr>
                        <a:t>COPARN</a:t>
                      </a:r>
                      <a:endParaRPr lang="en-US" sz="2400">
                        <a:effectLst/>
                        <a:latin typeface="Neue Haas Unica Pro Thi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a:effectLst/>
                          <a:latin typeface="Calibri"/>
                          <a:ea typeface="Times New Roman"/>
                          <a:cs typeface="Times New Roman"/>
                        </a:rPr>
                        <a:t>Release notification for empty container out of the terminal</a:t>
                      </a:r>
                      <a:endParaRPr lang="en-US" sz="2400">
                        <a:effectLst/>
                        <a:latin typeface="Neue Haas Unica Pro Thi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3749">
                <a:tc>
                  <a:txBody>
                    <a:bodyPr/>
                    <a:lstStyle/>
                    <a:p>
                      <a:pPr>
                        <a:spcAft>
                          <a:spcPts val="0"/>
                        </a:spcAft>
                      </a:pPr>
                      <a:r>
                        <a:rPr lang="en-US" sz="1800">
                          <a:effectLst/>
                          <a:latin typeface="Calibri"/>
                          <a:ea typeface="Times New Roman"/>
                          <a:cs typeface="Times New Roman"/>
                        </a:rPr>
                        <a:t>COPRAR</a:t>
                      </a:r>
                      <a:endParaRPr lang="en-US" sz="2400">
                        <a:effectLst/>
                        <a:latin typeface="Neue Haas Unica Pro Thi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a:effectLst/>
                          <a:latin typeface="Calibri"/>
                          <a:ea typeface="Times New Roman"/>
                          <a:cs typeface="Times New Roman"/>
                        </a:rPr>
                        <a:t>Load / discharge instructions</a:t>
                      </a:r>
                      <a:endParaRPr lang="en-US" sz="2400">
                        <a:effectLst/>
                        <a:latin typeface="Neue Haas Unica Pro Thi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3749">
                <a:tc>
                  <a:txBody>
                    <a:bodyPr/>
                    <a:lstStyle/>
                    <a:p>
                      <a:pPr>
                        <a:spcAft>
                          <a:spcPts val="0"/>
                        </a:spcAft>
                      </a:pPr>
                      <a:r>
                        <a:rPr lang="en-US" sz="1800">
                          <a:effectLst/>
                          <a:latin typeface="Calibri"/>
                          <a:ea typeface="Times New Roman"/>
                          <a:cs typeface="Times New Roman"/>
                        </a:rPr>
                        <a:t>COARRI</a:t>
                      </a:r>
                      <a:endParaRPr lang="en-US" sz="2400">
                        <a:effectLst/>
                        <a:latin typeface="Neue Haas Unica Pro Thi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a:effectLst/>
                          <a:latin typeface="Calibri"/>
                          <a:ea typeface="Times New Roman"/>
                          <a:cs typeface="Times New Roman"/>
                        </a:rPr>
                        <a:t>Load / discharge advice</a:t>
                      </a:r>
                      <a:endParaRPr lang="en-US" sz="2400">
                        <a:effectLst/>
                        <a:latin typeface="Neue Haas Unica Pro Thi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3749">
                <a:tc>
                  <a:txBody>
                    <a:bodyPr/>
                    <a:lstStyle/>
                    <a:p>
                      <a:pPr>
                        <a:spcAft>
                          <a:spcPts val="0"/>
                        </a:spcAft>
                      </a:pPr>
                      <a:r>
                        <a:rPr lang="en-US" sz="1800">
                          <a:effectLst/>
                          <a:latin typeface="Calibri"/>
                          <a:ea typeface="Times New Roman"/>
                          <a:cs typeface="Times New Roman"/>
                        </a:rPr>
                        <a:t>CODECO</a:t>
                      </a:r>
                      <a:endParaRPr lang="en-US" sz="2400">
                        <a:effectLst/>
                        <a:latin typeface="Neue Haas Unica Pro Thi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a:effectLst/>
                          <a:latin typeface="Calibri"/>
                          <a:ea typeface="Times New Roman"/>
                          <a:cs typeface="Times New Roman"/>
                        </a:rPr>
                        <a:t>Gate in / out advice</a:t>
                      </a:r>
                      <a:endParaRPr lang="en-US" sz="2400">
                        <a:effectLst/>
                        <a:latin typeface="Neue Haas Unica Pro Thi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3749">
                <a:tc>
                  <a:txBody>
                    <a:bodyPr/>
                    <a:lstStyle/>
                    <a:p>
                      <a:pPr>
                        <a:spcAft>
                          <a:spcPts val="0"/>
                        </a:spcAft>
                      </a:pPr>
                      <a:r>
                        <a:rPr lang="en-US" sz="1800">
                          <a:effectLst/>
                          <a:latin typeface="Calibri"/>
                          <a:ea typeface="Times New Roman"/>
                          <a:cs typeface="Times New Roman"/>
                        </a:rPr>
                        <a:t>COREOR</a:t>
                      </a:r>
                      <a:endParaRPr lang="en-US" sz="2400">
                        <a:effectLst/>
                        <a:latin typeface="Neue Haas Unica Pro Thi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a:effectLst/>
                          <a:latin typeface="Calibri"/>
                          <a:ea typeface="Times New Roman"/>
                          <a:cs typeface="Times New Roman"/>
                        </a:rPr>
                        <a:t>Container release advice</a:t>
                      </a:r>
                      <a:endParaRPr lang="en-US" sz="2400">
                        <a:effectLst/>
                        <a:latin typeface="Neue Haas Unica Pro Thi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3749">
                <a:tc>
                  <a:txBody>
                    <a:bodyPr/>
                    <a:lstStyle/>
                    <a:p>
                      <a:pPr>
                        <a:spcAft>
                          <a:spcPts val="0"/>
                        </a:spcAft>
                      </a:pPr>
                      <a:r>
                        <a:rPr lang="en-US" sz="1800">
                          <a:effectLst/>
                          <a:latin typeface="Calibri"/>
                          <a:ea typeface="Times New Roman"/>
                          <a:cs typeface="Times New Roman"/>
                        </a:rPr>
                        <a:t>TPFREP</a:t>
                      </a:r>
                      <a:endParaRPr lang="en-US" sz="2400">
                        <a:effectLst/>
                        <a:latin typeface="Neue Haas Unica Pro Thi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a:effectLst/>
                          <a:latin typeface="Calibri"/>
                          <a:ea typeface="Times New Roman"/>
                          <a:cs typeface="Times New Roman"/>
                        </a:rPr>
                        <a:t>Terminal performance summary report</a:t>
                      </a:r>
                      <a:endParaRPr lang="en-US" sz="2400">
                        <a:effectLst/>
                        <a:latin typeface="Neue Haas Unica Pro Thi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3749">
                <a:tc>
                  <a:txBody>
                    <a:bodyPr/>
                    <a:lstStyle/>
                    <a:p>
                      <a:pPr>
                        <a:spcAft>
                          <a:spcPts val="0"/>
                        </a:spcAft>
                      </a:pPr>
                      <a:r>
                        <a:rPr lang="en-US" sz="1800">
                          <a:effectLst/>
                          <a:latin typeface="Calibri"/>
                          <a:ea typeface="Times New Roman"/>
                          <a:cs typeface="Times New Roman"/>
                        </a:rPr>
                        <a:t>CUSCAR</a:t>
                      </a:r>
                      <a:endParaRPr lang="en-US" sz="2400">
                        <a:effectLst/>
                        <a:latin typeface="Neue Haas Unica Pro Thi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a:effectLst/>
                          <a:latin typeface="Calibri"/>
                          <a:ea typeface="Times New Roman"/>
                          <a:cs typeface="Times New Roman"/>
                        </a:rPr>
                        <a:t>Customs Manifest</a:t>
                      </a:r>
                      <a:endParaRPr lang="en-US" sz="2400">
                        <a:effectLst/>
                        <a:latin typeface="Neue Haas Unica Pro Thi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3749">
                <a:tc>
                  <a:txBody>
                    <a:bodyPr/>
                    <a:lstStyle/>
                    <a:p>
                      <a:pPr>
                        <a:spcAft>
                          <a:spcPts val="0"/>
                        </a:spcAft>
                      </a:pPr>
                      <a:r>
                        <a:rPr lang="en-US" sz="1800">
                          <a:effectLst/>
                          <a:latin typeface="Calibri"/>
                          <a:ea typeface="Times New Roman"/>
                          <a:cs typeface="Times New Roman"/>
                        </a:rPr>
                        <a:t>CUSRES</a:t>
                      </a:r>
                      <a:endParaRPr lang="en-US" sz="2400">
                        <a:effectLst/>
                        <a:latin typeface="Neue Haas Unica Pro Thi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a:effectLst/>
                          <a:latin typeface="Calibri"/>
                          <a:ea typeface="Times New Roman"/>
                          <a:cs typeface="Times New Roman"/>
                        </a:rPr>
                        <a:t>Customs response</a:t>
                      </a:r>
                      <a:endParaRPr lang="en-US" sz="2400">
                        <a:effectLst/>
                        <a:latin typeface="Neue Haas Unica Pro Thi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3749">
                <a:tc>
                  <a:txBody>
                    <a:bodyPr/>
                    <a:lstStyle/>
                    <a:p>
                      <a:pPr>
                        <a:spcAft>
                          <a:spcPts val="0"/>
                        </a:spcAft>
                      </a:pPr>
                      <a:r>
                        <a:rPr lang="en-US" sz="1800">
                          <a:effectLst/>
                          <a:latin typeface="Calibri"/>
                          <a:ea typeface="Times New Roman"/>
                          <a:cs typeface="Times New Roman"/>
                        </a:rPr>
                        <a:t>VESDEP</a:t>
                      </a:r>
                      <a:endParaRPr lang="en-US" sz="2400">
                        <a:effectLst/>
                        <a:latin typeface="Neue Haas Unica Pro Thi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dirty="0">
                          <a:effectLst/>
                          <a:latin typeface="Calibri"/>
                          <a:ea typeface="Times New Roman"/>
                          <a:cs typeface="Times New Roman"/>
                        </a:rPr>
                        <a:t>Vessel arrival and departure advice</a:t>
                      </a:r>
                      <a:endParaRPr lang="en-US" sz="2400" dirty="0">
                        <a:effectLst/>
                        <a:latin typeface="Neue Haas Unica Pro Thi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Action Button: Back or Previous 6">
            <a:hlinkClick r:id="rId2" action="ppaction://hlinksldjump" highlightClick="1"/>
          </p:cNvPr>
          <p:cNvSpPr/>
          <p:nvPr/>
        </p:nvSpPr>
        <p:spPr bwMode="auto">
          <a:xfrm>
            <a:off x="1115616" y="5949280"/>
            <a:ext cx="576064" cy="360040"/>
          </a:xfrm>
          <a:prstGeom prst="actionButtonBackPrevious">
            <a:avLst/>
          </a:prstGeom>
          <a:solidFill>
            <a:srgbClr val="00B0F0"/>
          </a:solidFill>
          <a:ln w="9525" cap="flat" cmpd="sng" algn="ctr">
            <a:solidFill>
              <a:schemeClr val="accent1"/>
            </a:solidFill>
            <a:prstDash val="solid"/>
            <a:round/>
            <a:headEnd type="none" w="med" len="med"/>
            <a:tailEnd type="none" w="med" len="med"/>
          </a:ln>
          <a:effectLst/>
        </p:spPr>
        <p:txBody>
          <a:bodyPr vert="horz" wrap="square" lIns="90315" tIns="45158" rIns="90315" bIns="45158" numCol="1" rtlCol="0" anchor="ctr" anchorCtr="0" compatLnSpc="1">
            <a:prstTxWarp prst="textNoShape">
              <a:avLst/>
            </a:prstTxWarp>
          </a:bodyPr>
          <a:lstStyle/>
          <a:p>
            <a:pPr marL="0" marR="0" indent="0" algn="l" defTabSz="892175" rtl="0" eaLnBrk="1" fontAlgn="base" latinLnBrk="0" hangingPunct="1">
              <a:lnSpc>
                <a:spcPct val="100000"/>
              </a:lnSpc>
              <a:spcBef>
                <a:spcPct val="20000"/>
              </a:spcBef>
              <a:spcAft>
                <a:spcPct val="0"/>
              </a:spcAft>
              <a:buClr>
                <a:srgbClr val="E2001A"/>
              </a:buClr>
              <a:buSzTx/>
              <a:buFont typeface="Webdings" pitchFamily="18" charset="2"/>
              <a:buNone/>
              <a:tabLst/>
            </a:pPr>
            <a:endParaRPr kumimoji="0" lang="en-US" sz="1300" b="1" i="0" u="none" strike="noStrike" cap="none" normalizeH="0" baseline="0" smtClean="0">
              <a:ln>
                <a:noFill/>
              </a:ln>
              <a:solidFill>
                <a:schemeClr val="tx1"/>
              </a:solidFill>
              <a:effectLst/>
              <a:latin typeface="Arial" charset="0"/>
              <a:ea typeface="Osaka" pitchFamily="1" charset="-128"/>
            </a:endParaRPr>
          </a:p>
        </p:txBody>
      </p:sp>
    </p:spTree>
    <p:extLst>
      <p:ext uri="{BB962C8B-B14F-4D97-AF65-F5344CB8AC3E}">
        <p14:creationId xmlns:p14="http://schemas.microsoft.com/office/powerpoint/2010/main" val="400861245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1C517F1-CB65-4D3F-BD71-378C35008B08}" type="slidenum">
              <a:rPr lang="en-GB" smtClean="0"/>
              <a:pPr>
                <a:defRPr/>
              </a:pPr>
              <a:t>37</a:t>
            </a:fld>
            <a:endParaRPr lang="en-GB" dirty="0"/>
          </a:p>
        </p:txBody>
      </p:sp>
      <p:sp>
        <p:nvSpPr>
          <p:cNvPr id="7" name="Rectangle 6"/>
          <p:cNvSpPr/>
          <p:nvPr/>
        </p:nvSpPr>
        <p:spPr bwMode="auto">
          <a:xfrm>
            <a:off x="0" y="12699"/>
            <a:ext cx="9144000" cy="6492875"/>
          </a:xfrm>
          <a:prstGeom prst="rect">
            <a:avLst/>
          </a:prstGeom>
          <a:noFill/>
          <a:ln w="9525" cap="flat" cmpd="sng" algn="ctr">
            <a:noFill/>
            <a:prstDash val="solid"/>
            <a:round/>
            <a:headEnd type="none" w="med" len="med"/>
            <a:tailEnd type="none" w="med" len="med"/>
          </a:ln>
          <a:effectLst/>
        </p:spPr>
        <p:txBody>
          <a:bodyPr vert="horz" wrap="square" lIns="90315" tIns="45158" rIns="90315" bIns="45158" numCol="1" rtlCol="0" anchor="ctr" anchorCtr="0" compatLnSpc="1">
            <a:prstTxWarp prst="textNoShape">
              <a:avLst/>
            </a:prstTxWarp>
          </a:bodyPr>
          <a:lstStyle/>
          <a:p>
            <a:pPr marL="0" marR="0" indent="0" algn="l" defTabSz="892175" rtl="0" eaLnBrk="1" fontAlgn="base" latinLnBrk="0" hangingPunct="1">
              <a:lnSpc>
                <a:spcPct val="100000"/>
              </a:lnSpc>
              <a:spcBef>
                <a:spcPct val="20000"/>
              </a:spcBef>
              <a:spcAft>
                <a:spcPct val="0"/>
              </a:spcAft>
              <a:buClr>
                <a:srgbClr val="E2001A"/>
              </a:buClr>
              <a:buSzTx/>
              <a:buFont typeface="Webdings" pitchFamily="18" charset="2"/>
              <a:buNone/>
              <a:tabLst/>
            </a:pPr>
            <a:endParaRPr kumimoji="0" lang="en-US" sz="1300" b="1" i="0" u="none" strike="noStrike" cap="none" normalizeH="0" baseline="0" smtClean="0">
              <a:ln>
                <a:noFill/>
              </a:ln>
              <a:solidFill>
                <a:schemeClr val="tx1"/>
              </a:solidFill>
              <a:effectLst/>
              <a:latin typeface="Arial" charset="0"/>
              <a:ea typeface="Osaka" pitchFamily="1" charset="-128"/>
            </a:endParaRPr>
          </a:p>
        </p:txBody>
      </p:sp>
      <p:sp>
        <p:nvSpPr>
          <p:cNvPr id="8" name="Rectangle 7"/>
          <p:cNvSpPr/>
          <p:nvPr/>
        </p:nvSpPr>
        <p:spPr bwMode="auto">
          <a:xfrm>
            <a:off x="0" y="-1"/>
            <a:ext cx="9144000" cy="6492875"/>
          </a:xfrm>
          <a:prstGeom prst="rect">
            <a:avLst/>
          </a:prstGeom>
          <a:solidFill>
            <a:schemeClr val="bg1"/>
          </a:solidFill>
          <a:ln w="9525" cap="flat" cmpd="sng" algn="ctr">
            <a:noFill/>
            <a:prstDash val="solid"/>
            <a:round/>
            <a:headEnd type="none" w="med" len="med"/>
            <a:tailEnd type="none" w="med" len="med"/>
          </a:ln>
          <a:effectLst/>
        </p:spPr>
        <p:txBody>
          <a:bodyPr vert="horz" wrap="square" lIns="90315" tIns="45158" rIns="90315" bIns="45158" numCol="1" rtlCol="0" anchor="ctr" anchorCtr="0" compatLnSpc="1">
            <a:prstTxWarp prst="textNoShape">
              <a:avLst/>
            </a:prstTxWarp>
          </a:bodyPr>
          <a:lstStyle/>
          <a:p>
            <a:pPr marL="0" marR="0" indent="0" algn="l" defTabSz="892175" rtl="0" eaLnBrk="1" fontAlgn="base" latinLnBrk="0" hangingPunct="1">
              <a:lnSpc>
                <a:spcPct val="100000"/>
              </a:lnSpc>
              <a:spcBef>
                <a:spcPct val="20000"/>
              </a:spcBef>
              <a:spcAft>
                <a:spcPct val="0"/>
              </a:spcAft>
              <a:buClr>
                <a:srgbClr val="E2001A"/>
              </a:buClr>
              <a:buSzTx/>
              <a:buFont typeface="Webdings" pitchFamily="18" charset="2"/>
              <a:buNone/>
              <a:tabLst/>
            </a:pPr>
            <a:endParaRPr kumimoji="0" lang="en-US" sz="1300" b="1" i="0" u="none" strike="noStrike" cap="none" normalizeH="0" baseline="0" smtClean="0">
              <a:ln>
                <a:noFill/>
              </a:ln>
              <a:solidFill>
                <a:schemeClr val="tx1"/>
              </a:solidFill>
              <a:effectLst/>
              <a:latin typeface="Arial" charset="0"/>
              <a:ea typeface="Osaka" pitchFamily="1" charset="-128"/>
            </a:endParaRPr>
          </a:p>
        </p:txBody>
      </p:sp>
      <p:graphicFrame>
        <p:nvGraphicFramePr>
          <p:cNvPr id="9" name="Table 8"/>
          <p:cNvGraphicFramePr>
            <a:graphicFrameLocks noGrp="1"/>
          </p:cNvGraphicFramePr>
          <p:nvPr>
            <p:extLst>
              <p:ext uri="{D42A27DB-BD31-4B8C-83A1-F6EECF244321}">
                <p14:modId xmlns:p14="http://schemas.microsoft.com/office/powerpoint/2010/main" val="3122768913"/>
              </p:ext>
            </p:extLst>
          </p:nvPr>
        </p:nvGraphicFramePr>
        <p:xfrm>
          <a:off x="0" y="-1"/>
          <a:ext cx="9144001" cy="6505574"/>
        </p:xfrm>
        <a:graphic>
          <a:graphicData uri="http://schemas.openxmlformats.org/drawingml/2006/table">
            <a:tbl>
              <a:tblPr firstRow="1" firstCol="1" bandRow="1">
                <a:tableStyleId>{5C22544A-7EE6-4342-B048-85BDC9FD1C3A}</a:tableStyleId>
              </a:tblPr>
              <a:tblGrid>
                <a:gridCol w="1257590"/>
                <a:gridCol w="1360865"/>
                <a:gridCol w="2379666"/>
                <a:gridCol w="2334510"/>
                <a:gridCol w="1811370"/>
              </a:tblGrid>
              <a:tr h="400116">
                <a:tc>
                  <a:txBody>
                    <a:bodyPr/>
                    <a:lstStyle/>
                    <a:p>
                      <a:pPr>
                        <a:spcAft>
                          <a:spcPts val="0"/>
                        </a:spcAft>
                      </a:pPr>
                      <a:r>
                        <a:rPr lang="en-US" sz="1800" dirty="0">
                          <a:effectLst/>
                        </a:rPr>
                        <a:t>Message</a:t>
                      </a:r>
                      <a:endParaRPr lang="en-US" sz="1800" dirty="0">
                        <a:effectLst/>
                        <a:latin typeface="Neue Haas Unica Pro Thin"/>
                        <a:ea typeface="Times New Roman"/>
                        <a:cs typeface="Times New Roman"/>
                      </a:endParaRPr>
                    </a:p>
                  </a:txBody>
                  <a:tcPr marL="68580" marR="68580" marT="0" marB="0" anchor="ctr"/>
                </a:tc>
                <a:tc>
                  <a:txBody>
                    <a:bodyPr/>
                    <a:lstStyle/>
                    <a:p>
                      <a:pPr>
                        <a:spcAft>
                          <a:spcPts val="0"/>
                        </a:spcAft>
                      </a:pPr>
                      <a:r>
                        <a:rPr lang="en-US" sz="1800">
                          <a:effectLst/>
                        </a:rPr>
                        <a:t>Focus</a:t>
                      </a:r>
                      <a:endParaRPr lang="en-US" sz="1800">
                        <a:effectLst/>
                        <a:latin typeface="Neue Haas Unica Pro Thin"/>
                        <a:ea typeface="Times New Roman"/>
                        <a:cs typeface="Times New Roman"/>
                      </a:endParaRPr>
                    </a:p>
                  </a:txBody>
                  <a:tcPr marL="68580" marR="68580" marT="0" marB="0" anchor="ctr"/>
                </a:tc>
                <a:tc>
                  <a:txBody>
                    <a:bodyPr/>
                    <a:lstStyle/>
                    <a:p>
                      <a:pPr>
                        <a:spcAft>
                          <a:spcPts val="0"/>
                        </a:spcAft>
                      </a:pPr>
                      <a:r>
                        <a:rPr lang="en-US" sz="1800">
                          <a:effectLst/>
                        </a:rPr>
                        <a:t>Description</a:t>
                      </a:r>
                      <a:endParaRPr lang="en-US" sz="1800">
                        <a:effectLst/>
                        <a:latin typeface="Neue Haas Unica Pro Thin"/>
                        <a:ea typeface="Times New Roman"/>
                        <a:cs typeface="Times New Roman"/>
                      </a:endParaRPr>
                    </a:p>
                  </a:txBody>
                  <a:tcPr marL="68580" marR="68580" marT="0" marB="0" anchor="ctr"/>
                </a:tc>
                <a:tc>
                  <a:txBody>
                    <a:bodyPr/>
                    <a:lstStyle/>
                    <a:p>
                      <a:pPr>
                        <a:spcAft>
                          <a:spcPts val="0"/>
                        </a:spcAft>
                      </a:pPr>
                      <a:r>
                        <a:rPr lang="en-US" sz="1800">
                          <a:effectLst/>
                        </a:rPr>
                        <a:t>Sent by</a:t>
                      </a:r>
                      <a:endParaRPr lang="en-US" sz="1800">
                        <a:effectLst/>
                        <a:latin typeface="Neue Haas Unica Pro Thin"/>
                        <a:ea typeface="Times New Roman"/>
                        <a:cs typeface="Times New Roman"/>
                      </a:endParaRPr>
                    </a:p>
                  </a:txBody>
                  <a:tcPr marL="68580" marR="68580" marT="0" marB="0" anchor="ctr"/>
                </a:tc>
                <a:tc>
                  <a:txBody>
                    <a:bodyPr/>
                    <a:lstStyle/>
                    <a:p>
                      <a:pPr>
                        <a:spcAft>
                          <a:spcPts val="0"/>
                        </a:spcAft>
                      </a:pPr>
                      <a:r>
                        <a:rPr lang="en-US" sz="1800">
                          <a:effectLst/>
                        </a:rPr>
                        <a:t>Sent to</a:t>
                      </a:r>
                      <a:endParaRPr lang="en-US" sz="1800">
                        <a:effectLst/>
                        <a:latin typeface="Neue Haas Unica Pro Thin"/>
                        <a:ea typeface="Times New Roman"/>
                        <a:cs typeface="Times New Roman"/>
                      </a:endParaRPr>
                    </a:p>
                  </a:txBody>
                  <a:tcPr marL="68580" marR="68580" marT="0" marB="0" anchor="ctr"/>
                </a:tc>
              </a:tr>
              <a:tr h="1000290">
                <a:tc>
                  <a:txBody>
                    <a:bodyPr/>
                    <a:lstStyle/>
                    <a:p>
                      <a:pPr>
                        <a:spcAft>
                          <a:spcPts val="0"/>
                        </a:spcAft>
                      </a:pPr>
                      <a:r>
                        <a:rPr lang="en-US" sz="1800" dirty="0">
                          <a:solidFill>
                            <a:srgbClr val="FF3300"/>
                          </a:solidFill>
                          <a:effectLst/>
                        </a:rPr>
                        <a:t>BAPLIE</a:t>
                      </a:r>
                      <a:endParaRPr lang="en-US" sz="1800" dirty="0">
                        <a:solidFill>
                          <a:srgbClr val="FF3300"/>
                        </a:solidFill>
                        <a:effectLst/>
                        <a:latin typeface="Neue Haas Unica Pro Thin"/>
                        <a:ea typeface="Times New Roman"/>
                        <a:cs typeface="Times New Roman"/>
                      </a:endParaRPr>
                    </a:p>
                  </a:txBody>
                  <a:tcPr marL="68580" marR="68580" marT="0" marB="0" anchor="ctr"/>
                </a:tc>
                <a:tc>
                  <a:txBody>
                    <a:bodyPr/>
                    <a:lstStyle/>
                    <a:p>
                      <a:pPr>
                        <a:spcAft>
                          <a:spcPts val="0"/>
                        </a:spcAft>
                      </a:pPr>
                      <a:r>
                        <a:rPr lang="en-US" sz="1800">
                          <a:effectLst/>
                        </a:rPr>
                        <a:t>Vessel</a:t>
                      </a:r>
                      <a:endParaRPr lang="en-US" sz="1800">
                        <a:effectLst/>
                        <a:latin typeface="Neue Haas Unica Pro Thin"/>
                        <a:ea typeface="Times New Roman"/>
                        <a:cs typeface="Times New Roman"/>
                      </a:endParaRPr>
                    </a:p>
                  </a:txBody>
                  <a:tcPr marL="68580" marR="68580" marT="0" marB="0" anchor="ctr"/>
                </a:tc>
                <a:tc>
                  <a:txBody>
                    <a:bodyPr/>
                    <a:lstStyle/>
                    <a:p>
                      <a:pPr>
                        <a:spcAft>
                          <a:spcPts val="0"/>
                        </a:spcAft>
                      </a:pPr>
                      <a:r>
                        <a:rPr lang="en-US" sz="1800">
                          <a:effectLst/>
                        </a:rPr>
                        <a:t>Bayplan inbound – stowage plan</a:t>
                      </a:r>
                      <a:endParaRPr lang="en-US" sz="1800">
                        <a:effectLst/>
                        <a:latin typeface="Neue Haas Unica Pro Thin"/>
                        <a:ea typeface="Times New Roman"/>
                        <a:cs typeface="Times New Roman"/>
                      </a:endParaRPr>
                    </a:p>
                  </a:txBody>
                  <a:tcPr marL="68580" marR="68580" marT="0" marB="0" anchor="ctr"/>
                </a:tc>
                <a:tc>
                  <a:txBody>
                    <a:bodyPr/>
                    <a:lstStyle/>
                    <a:p>
                      <a:pPr>
                        <a:spcAft>
                          <a:spcPts val="0"/>
                        </a:spcAft>
                      </a:pPr>
                      <a:r>
                        <a:rPr lang="en-US" sz="1800">
                          <a:effectLst/>
                        </a:rPr>
                        <a:t>Previous port or line operator or central planners</a:t>
                      </a:r>
                      <a:endParaRPr lang="en-US" sz="1800">
                        <a:effectLst/>
                        <a:latin typeface="Neue Haas Unica Pro Thin"/>
                        <a:ea typeface="Times New Roman"/>
                        <a:cs typeface="Times New Roman"/>
                      </a:endParaRPr>
                    </a:p>
                  </a:txBody>
                  <a:tcPr marL="68580" marR="68580" marT="0" marB="0" anchor="ctr"/>
                </a:tc>
                <a:tc>
                  <a:txBody>
                    <a:bodyPr/>
                    <a:lstStyle/>
                    <a:p>
                      <a:pPr>
                        <a:spcAft>
                          <a:spcPts val="0"/>
                        </a:spcAft>
                      </a:pPr>
                      <a:r>
                        <a:rPr lang="en-US" sz="1800" dirty="0">
                          <a:effectLst/>
                        </a:rPr>
                        <a:t>Container Terminal</a:t>
                      </a:r>
                      <a:endParaRPr lang="en-US" sz="1800" dirty="0">
                        <a:effectLst/>
                        <a:latin typeface="Neue Haas Unica Pro Thin"/>
                        <a:ea typeface="Times New Roman"/>
                        <a:cs typeface="Times New Roman"/>
                      </a:endParaRPr>
                    </a:p>
                  </a:txBody>
                  <a:tcPr marL="68580" marR="68580" marT="0" marB="0" anchor="ctr"/>
                </a:tc>
              </a:tr>
              <a:tr h="586411">
                <a:tc>
                  <a:txBody>
                    <a:bodyPr/>
                    <a:lstStyle/>
                    <a:p>
                      <a:pPr>
                        <a:spcAft>
                          <a:spcPts val="0"/>
                        </a:spcAft>
                      </a:pPr>
                      <a:r>
                        <a:rPr lang="en-US" sz="1800" dirty="0">
                          <a:solidFill>
                            <a:srgbClr val="FF3300"/>
                          </a:solidFill>
                          <a:effectLst/>
                        </a:rPr>
                        <a:t>BAPLIE</a:t>
                      </a:r>
                      <a:endParaRPr lang="en-US" sz="1800" dirty="0">
                        <a:solidFill>
                          <a:srgbClr val="FF3300"/>
                        </a:solidFill>
                        <a:effectLst/>
                        <a:latin typeface="Neue Haas Unica Pro Thin"/>
                        <a:ea typeface="Times New Roman"/>
                        <a:cs typeface="Times New Roman"/>
                      </a:endParaRPr>
                    </a:p>
                  </a:txBody>
                  <a:tcPr marL="68580" marR="68580" marT="0" marB="0" anchor="ctr"/>
                </a:tc>
                <a:tc>
                  <a:txBody>
                    <a:bodyPr/>
                    <a:lstStyle/>
                    <a:p>
                      <a:pPr>
                        <a:spcAft>
                          <a:spcPts val="0"/>
                        </a:spcAft>
                      </a:pPr>
                      <a:r>
                        <a:rPr lang="en-US" sz="1800">
                          <a:effectLst/>
                        </a:rPr>
                        <a:t>Vessel</a:t>
                      </a:r>
                      <a:endParaRPr lang="en-US" sz="1800">
                        <a:effectLst/>
                        <a:latin typeface="Neue Haas Unica Pro Thin"/>
                        <a:ea typeface="Times New Roman"/>
                        <a:cs typeface="Times New Roman"/>
                      </a:endParaRPr>
                    </a:p>
                  </a:txBody>
                  <a:tcPr marL="68580" marR="68580" marT="0" marB="0" anchor="ctr"/>
                </a:tc>
                <a:tc>
                  <a:txBody>
                    <a:bodyPr/>
                    <a:lstStyle/>
                    <a:p>
                      <a:pPr>
                        <a:spcAft>
                          <a:spcPts val="0"/>
                        </a:spcAft>
                      </a:pPr>
                      <a:r>
                        <a:rPr lang="en-US" sz="1800">
                          <a:effectLst/>
                        </a:rPr>
                        <a:t>Bayplan outbound – stowage plan</a:t>
                      </a:r>
                      <a:endParaRPr lang="en-US" sz="1800">
                        <a:effectLst/>
                        <a:latin typeface="Neue Haas Unica Pro Thin"/>
                        <a:ea typeface="Times New Roman"/>
                        <a:cs typeface="Times New Roman"/>
                      </a:endParaRPr>
                    </a:p>
                  </a:txBody>
                  <a:tcPr marL="68580" marR="68580" marT="0" marB="0" anchor="ctr"/>
                </a:tc>
                <a:tc>
                  <a:txBody>
                    <a:bodyPr/>
                    <a:lstStyle/>
                    <a:p>
                      <a:pPr>
                        <a:spcAft>
                          <a:spcPts val="0"/>
                        </a:spcAft>
                      </a:pPr>
                      <a:r>
                        <a:rPr lang="en-US" sz="1800">
                          <a:effectLst/>
                        </a:rPr>
                        <a:t>Container Terminal</a:t>
                      </a:r>
                      <a:endParaRPr lang="en-US" sz="1800">
                        <a:effectLst/>
                        <a:latin typeface="Neue Haas Unica Pro Thin"/>
                        <a:ea typeface="Times New Roman"/>
                        <a:cs typeface="Times New Roman"/>
                      </a:endParaRPr>
                    </a:p>
                  </a:txBody>
                  <a:tcPr marL="68580" marR="68580" marT="0" marB="0" anchor="ctr"/>
                </a:tc>
                <a:tc>
                  <a:txBody>
                    <a:bodyPr/>
                    <a:lstStyle/>
                    <a:p>
                      <a:pPr>
                        <a:spcAft>
                          <a:spcPts val="0"/>
                        </a:spcAft>
                      </a:pPr>
                      <a:r>
                        <a:rPr lang="en-US" sz="1800">
                          <a:effectLst/>
                        </a:rPr>
                        <a:t>Next port or line operator</a:t>
                      </a:r>
                      <a:endParaRPr lang="en-US" sz="1800">
                        <a:effectLst/>
                        <a:latin typeface="Neue Haas Unica Pro Thin"/>
                        <a:ea typeface="Times New Roman"/>
                        <a:cs typeface="Times New Roman"/>
                      </a:endParaRPr>
                    </a:p>
                  </a:txBody>
                  <a:tcPr marL="68580" marR="68580" marT="0" marB="0" anchor="ctr"/>
                </a:tc>
              </a:tr>
              <a:tr h="600174">
                <a:tc>
                  <a:txBody>
                    <a:bodyPr/>
                    <a:lstStyle/>
                    <a:p>
                      <a:pPr>
                        <a:spcAft>
                          <a:spcPts val="0"/>
                        </a:spcAft>
                      </a:pPr>
                      <a:r>
                        <a:rPr lang="en-US" sz="1800" dirty="0">
                          <a:solidFill>
                            <a:srgbClr val="FF3300"/>
                          </a:solidFill>
                          <a:effectLst/>
                        </a:rPr>
                        <a:t>MOVINS</a:t>
                      </a:r>
                      <a:endParaRPr lang="en-US" sz="1800" dirty="0">
                        <a:solidFill>
                          <a:srgbClr val="FF3300"/>
                        </a:solidFill>
                        <a:effectLst/>
                        <a:latin typeface="Neue Haas Unica Pro Thin"/>
                        <a:ea typeface="Times New Roman"/>
                        <a:cs typeface="Times New Roman"/>
                      </a:endParaRPr>
                    </a:p>
                  </a:txBody>
                  <a:tcPr marL="68580" marR="68580" marT="0" marB="0" anchor="ctr"/>
                </a:tc>
                <a:tc>
                  <a:txBody>
                    <a:bodyPr/>
                    <a:lstStyle/>
                    <a:p>
                      <a:pPr>
                        <a:spcAft>
                          <a:spcPts val="0"/>
                        </a:spcAft>
                      </a:pPr>
                      <a:r>
                        <a:rPr lang="en-US" sz="1800">
                          <a:effectLst/>
                        </a:rPr>
                        <a:t>Vessel</a:t>
                      </a:r>
                      <a:endParaRPr lang="en-US" sz="1800">
                        <a:effectLst/>
                        <a:latin typeface="Neue Haas Unica Pro Thin"/>
                        <a:ea typeface="Times New Roman"/>
                        <a:cs typeface="Times New Roman"/>
                      </a:endParaRPr>
                    </a:p>
                  </a:txBody>
                  <a:tcPr marL="68580" marR="68580" marT="0" marB="0" anchor="ctr"/>
                </a:tc>
                <a:tc>
                  <a:txBody>
                    <a:bodyPr/>
                    <a:lstStyle/>
                    <a:p>
                      <a:pPr>
                        <a:spcAft>
                          <a:spcPts val="0"/>
                        </a:spcAft>
                      </a:pPr>
                      <a:r>
                        <a:rPr lang="en-US" sz="1800">
                          <a:effectLst/>
                        </a:rPr>
                        <a:t>Stowage instructions</a:t>
                      </a:r>
                      <a:endParaRPr lang="en-US" sz="1800">
                        <a:effectLst/>
                        <a:latin typeface="Neue Haas Unica Pro Thin"/>
                        <a:ea typeface="Times New Roman"/>
                        <a:cs typeface="Times New Roman"/>
                      </a:endParaRPr>
                    </a:p>
                  </a:txBody>
                  <a:tcPr marL="68580" marR="68580" marT="0" marB="0" anchor="ctr"/>
                </a:tc>
                <a:tc>
                  <a:txBody>
                    <a:bodyPr/>
                    <a:lstStyle/>
                    <a:p>
                      <a:pPr>
                        <a:spcAft>
                          <a:spcPts val="0"/>
                        </a:spcAft>
                      </a:pPr>
                      <a:r>
                        <a:rPr lang="en-US" sz="1800">
                          <a:effectLst/>
                        </a:rPr>
                        <a:t>Line operator or central planners</a:t>
                      </a:r>
                      <a:endParaRPr lang="en-US" sz="1800">
                        <a:effectLst/>
                        <a:latin typeface="Neue Haas Unica Pro Thin"/>
                        <a:ea typeface="Times New Roman"/>
                        <a:cs typeface="Times New Roman"/>
                      </a:endParaRPr>
                    </a:p>
                  </a:txBody>
                  <a:tcPr marL="68580" marR="68580" marT="0" marB="0" anchor="ctr"/>
                </a:tc>
                <a:tc>
                  <a:txBody>
                    <a:bodyPr/>
                    <a:lstStyle/>
                    <a:p>
                      <a:pPr>
                        <a:spcAft>
                          <a:spcPts val="0"/>
                        </a:spcAft>
                      </a:pPr>
                      <a:r>
                        <a:rPr lang="en-US" sz="1800">
                          <a:effectLst/>
                        </a:rPr>
                        <a:t>Container Terminal</a:t>
                      </a:r>
                      <a:endParaRPr lang="en-US" sz="1800">
                        <a:effectLst/>
                        <a:latin typeface="Neue Haas Unica Pro Thin"/>
                        <a:ea typeface="Times New Roman"/>
                        <a:cs typeface="Times New Roman"/>
                      </a:endParaRPr>
                    </a:p>
                  </a:txBody>
                  <a:tcPr marL="68580" marR="68580" marT="0" marB="0" anchor="ctr"/>
                </a:tc>
              </a:tr>
              <a:tr h="879617">
                <a:tc>
                  <a:txBody>
                    <a:bodyPr/>
                    <a:lstStyle/>
                    <a:p>
                      <a:pPr>
                        <a:spcAft>
                          <a:spcPts val="0"/>
                        </a:spcAft>
                      </a:pPr>
                      <a:r>
                        <a:rPr lang="en-US" sz="1800" dirty="0">
                          <a:solidFill>
                            <a:srgbClr val="FF3300"/>
                          </a:solidFill>
                          <a:effectLst/>
                        </a:rPr>
                        <a:t>COPARN</a:t>
                      </a:r>
                      <a:endParaRPr lang="en-US" sz="1800" dirty="0">
                        <a:solidFill>
                          <a:srgbClr val="FF3300"/>
                        </a:solidFill>
                        <a:effectLst/>
                        <a:latin typeface="Neue Haas Unica Pro Thin"/>
                        <a:ea typeface="Times New Roman"/>
                        <a:cs typeface="Times New Roman"/>
                      </a:endParaRPr>
                    </a:p>
                  </a:txBody>
                  <a:tcPr marL="68580" marR="68580" marT="0" marB="0" anchor="ctr"/>
                </a:tc>
                <a:tc>
                  <a:txBody>
                    <a:bodyPr/>
                    <a:lstStyle/>
                    <a:p>
                      <a:pPr>
                        <a:spcAft>
                          <a:spcPts val="0"/>
                        </a:spcAft>
                      </a:pPr>
                      <a:r>
                        <a:rPr lang="en-US" sz="1800">
                          <a:effectLst/>
                        </a:rPr>
                        <a:t>Container</a:t>
                      </a:r>
                      <a:endParaRPr lang="en-US" sz="1800">
                        <a:effectLst/>
                        <a:latin typeface="Neue Haas Unica Pro Thin"/>
                        <a:ea typeface="Times New Roman"/>
                        <a:cs typeface="Times New Roman"/>
                      </a:endParaRPr>
                    </a:p>
                  </a:txBody>
                  <a:tcPr marL="68580" marR="68580" marT="0" marB="0" anchor="ctr"/>
                </a:tc>
                <a:tc>
                  <a:txBody>
                    <a:bodyPr/>
                    <a:lstStyle/>
                    <a:p>
                      <a:pPr>
                        <a:spcAft>
                          <a:spcPts val="0"/>
                        </a:spcAft>
                      </a:pPr>
                      <a:r>
                        <a:rPr lang="en-US" sz="1800">
                          <a:effectLst/>
                        </a:rPr>
                        <a:t>Delivery notification for export container into the terminal</a:t>
                      </a:r>
                      <a:endParaRPr lang="en-US" sz="1800">
                        <a:effectLst/>
                        <a:latin typeface="Neue Haas Unica Pro Thin"/>
                        <a:ea typeface="Times New Roman"/>
                        <a:cs typeface="Times New Roman"/>
                      </a:endParaRPr>
                    </a:p>
                  </a:txBody>
                  <a:tcPr marL="68580" marR="68580" marT="0" marB="0" anchor="ctr"/>
                </a:tc>
                <a:tc>
                  <a:txBody>
                    <a:bodyPr/>
                    <a:lstStyle/>
                    <a:p>
                      <a:pPr>
                        <a:spcAft>
                          <a:spcPts val="0"/>
                        </a:spcAft>
                      </a:pPr>
                      <a:r>
                        <a:rPr lang="en-US" sz="1800">
                          <a:effectLst/>
                        </a:rPr>
                        <a:t>Line operator</a:t>
                      </a:r>
                      <a:endParaRPr lang="en-US" sz="1800">
                        <a:effectLst/>
                        <a:latin typeface="Neue Haas Unica Pro Thin"/>
                        <a:ea typeface="Times New Roman"/>
                        <a:cs typeface="Times New Roman"/>
                      </a:endParaRPr>
                    </a:p>
                  </a:txBody>
                  <a:tcPr marL="68580" marR="68580" marT="0" marB="0" anchor="ctr"/>
                </a:tc>
                <a:tc>
                  <a:txBody>
                    <a:bodyPr/>
                    <a:lstStyle/>
                    <a:p>
                      <a:pPr>
                        <a:spcAft>
                          <a:spcPts val="0"/>
                        </a:spcAft>
                      </a:pPr>
                      <a:r>
                        <a:rPr lang="en-US" sz="1800">
                          <a:effectLst/>
                        </a:rPr>
                        <a:t>Container Terminal</a:t>
                      </a:r>
                      <a:endParaRPr lang="en-US" sz="1800">
                        <a:effectLst/>
                        <a:latin typeface="Neue Haas Unica Pro Thin"/>
                        <a:ea typeface="Times New Roman"/>
                        <a:cs typeface="Times New Roman"/>
                      </a:endParaRPr>
                    </a:p>
                  </a:txBody>
                  <a:tcPr marL="68580" marR="68580" marT="0" marB="0" anchor="ctr"/>
                </a:tc>
              </a:tr>
              <a:tr h="879617">
                <a:tc>
                  <a:txBody>
                    <a:bodyPr/>
                    <a:lstStyle/>
                    <a:p>
                      <a:pPr>
                        <a:spcAft>
                          <a:spcPts val="0"/>
                        </a:spcAft>
                      </a:pPr>
                      <a:r>
                        <a:rPr lang="en-US" sz="1800" dirty="0">
                          <a:solidFill>
                            <a:srgbClr val="FF3300"/>
                          </a:solidFill>
                          <a:effectLst/>
                        </a:rPr>
                        <a:t>COPARN</a:t>
                      </a:r>
                      <a:endParaRPr lang="en-US" sz="1800" dirty="0">
                        <a:solidFill>
                          <a:srgbClr val="FF3300"/>
                        </a:solidFill>
                        <a:effectLst/>
                        <a:latin typeface="Neue Haas Unica Pro Thin"/>
                        <a:ea typeface="Times New Roman"/>
                        <a:cs typeface="Times New Roman"/>
                      </a:endParaRPr>
                    </a:p>
                  </a:txBody>
                  <a:tcPr marL="68580" marR="68580" marT="0" marB="0" anchor="ctr"/>
                </a:tc>
                <a:tc>
                  <a:txBody>
                    <a:bodyPr/>
                    <a:lstStyle/>
                    <a:p>
                      <a:pPr>
                        <a:spcAft>
                          <a:spcPts val="0"/>
                        </a:spcAft>
                      </a:pPr>
                      <a:r>
                        <a:rPr lang="en-US" sz="1800">
                          <a:effectLst/>
                        </a:rPr>
                        <a:t>Container</a:t>
                      </a:r>
                      <a:endParaRPr lang="en-US" sz="1800">
                        <a:effectLst/>
                        <a:latin typeface="Neue Haas Unica Pro Thin"/>
                        <a:ea typeface="Times New Roman"/>
                        <a:cs typeface="Times New Roman"/>
                      </a:endParaRPr>
                    </a:p>
                  </a:txBody>
                  <a:tcPr marL="68580" marR="68580" marT="0" marB="0" anchor="ctr"/>
                </a:tc>
                <a:tc>
                  <a:txBody>
                    <a:bodyPr/>
                    <a:lstStyle/>
                    <a:p>
                      <a:pPr>
                        <a:spcAft>
                          <a:spcPts val="0"/>
                        </a:spcAft>
                      </a:pPr>
                      <a:r>
                        <a:rPr lang="en-US" sz="1800">
                          <a:effectLst/>
                        </a:rPr>
                        <a:t>Release notification for empty container out of the terminal</a:t>
                      </a:r>
                      <a:endParaRPr lang="en-US" sz="1800">
                        <a:effectLst/>
                        <a:latin typeface="Neue Haas Unica Pro Thin"/>
                        <a:ea typeface="Times New Roman"/>
                        <a:cs typeface="Times New Roman"/>
                      </a:endParaRPr>
                    </a:p>
                  </a:txBody>
                  <a:tcPr marL="68580" marR="68580" marT="0" marB="0" anchor="ctr"/>
                </a:tc>
                <a:tc>
                  <a:txBody>
                    <a:bodyPr/>
                    <a:lstStyle/>
                    <a:p>
                      <a:pPr>
                        <a:spcAft>
                          <a:spcPts val="0"/>
                        </a:spcAft>
                      </a:pPr>
                      <a:r>
                        <a:rPr lang="en-US" sz="1800">
                          <a:effectLst/>
                        </a:rPr>
                        <a:t>Line operator</a:t>
                      </a:r>
                      <a:endParaRPr lang="en-US" sz="1800">
                        <a:effectLst/>
                        <a:latin typeface="Neue Haas Unica Pro Thin"/>
                        <a:ea typeface="Times New Roman"/>
                        <a:cs typeface="Times New Roman"/>
                      </a:endParaRPr>
                    </a:p>
                  </a:txBody>
                  <a:tcPr marL="68580" marR="68580" marT="0" marB="0" anchor="ctr"/>
                </a:tc>
                <a:tc>
                  <a:txBody>
                    <a:bodyPr/>
                    <a:lstStyle/>
                    <a:p>
                      <a:pPr>
                        <a:spcAft>
                          <a:spcPts val="0"/>
                        </a:spcAft>
                      </a:pPr>
                      <a:r>
                        <a:rPr lang="en-US" sz="1800">
                          <a:effectLst/>
                        </a:rPr>
                        <a:t>Container Terminal</a:t>
                      </a:r>
                      <a:endParaRPr lang="en-US" sz="1800">
                        <a:effectLst/>
                        <a:latin typeface="Neue Haas Unica Pro Thin"/>
                        <a:ea typeface="Times New Roman"/>
                        <a:cs typeface="Times New Roman"/>
                      </a:endParaRPr>
                    </a:p>
                  </a:txBody>
                  <a:tcPr marL="68580" marR="68580" marT="0" marB="0" anchor="ctr"/>
                </a:tc>
              </a:tr>
              <a:tr h="586411">
                <a:tc>
                  <a:txBody>
                    <a:bodyPr/>
                    <a:lstStyle/>
                    <a:p>
                      <a:pPr>
                        <a:spcAft>
                          <a:spcPts val="0"/>
                        </a:spcAft>
                      </a:pPr>
                      <a:r>
                        <a:rPr lang="en-US" sz="1800" dirty="0">
                          <a:solidFill>
                            <a:srgbClr val="FF3300"/>
                          </a:solidFill>
                          <a:effectLst/>
                        </a:rPr>
                        <a:t>COPRAR</a:t>
                      </a:r>
                      <a:endParaRPr lang="en-US" sz="1800" dirty="0">
                        <a:solidFill>
                          <a:srgbClr val="FF3300"/>
                        </a:solidFill>
                        <a:effectLst/>
                        <a:latin typeface="Neue Haas Unica Pro Thin"/>
                        <a:ea typeface="Times New Roman"/>
                        <a:cs typeface="Times New Roman"/>
                      </a:endParaRPr>
                    </a:p>
                  </a:txBody>
                  <a:tcPr marL="68580" marR="68580" marT="0" marB="0" anchor="ctr"/>
                </a:tc>
                <a:tc>
                  <a:txBody>
                    <a:bodyPr/>
                    <a:lstStyle/>
                    <a:p>
                      <a:pPr>
                        <a:spcAft>
                          <a:spcPts val="0"/>
                        </a:spcAft>
                      </a:pPr>
                      <a:r>
                        <a:rPr lang="en-US" sz="1800">
                          <a:effectLst/>
                        </a:rPr>
                        <a:t>Vessel</a:t>
                      </a:r>
                      <a:endParaRPr lang="en-US" sz="1800">
                        <a:effectLst/>
                        <a:latin typeface="Neue Haas Unica Pro Thin"/>
                        <a:ea typeface="Times New Roman"/>
                        <a:cs typeface="Times New Roman"/>
                      </a:endParaRPr>
                    </a:p>
                  </a:txBody>
                  <a:tcPr marL="68580" marR="68580" marT="0" marB="0" anchor="ctr"/>
                </a:tc>
                <a:tc>
                  <a:txBody>
                    <a:bodyPr/>
                    <a:lstStyle/>
                    <a:p>
                      <a:pPr>
                        <a:spcAft>
                          <a:spcPts val="0"/>
                        </a:spcAft>
                      </a:pPr>
                      <a:r>
                        <a:rPr lang="en-US" sz="1800">
                          <a:effectLst/>
                        </a:rPr>
                        <a:t>Load / discharge instructions</a:t>
                      </a:r>
                      <a:endParaRPr lang="en-US" sz="1800">
                        <a:effectLst/>
                        <a:latin typeface="Neue Haas Unica Pro Thin"/>
                        <a:ea typeface="Times New Roman"/>
                        <a:cs typeface="Times New Roman"/>
                      </a:endParaRPr>
                    </a:p>
                  </a:txBody>
                  <a:tcPr marL="68580" marR="68580" marT="0" marB="0" anchor="ctr"/>
                </a:tc>
                <a:tc>
                  <a:txBody>
                    <a:bodyPr/>
                    <a:lstStyle/>
                    <a:p>
                      <a:pPr>
                        <a:spcAft>
                          <a:spcPts val="0"/>
                        </a:spcAft>
                      </a:pPr>
                      <a:r>
                        <a:rPr lang="en-US" sz="1800">
                          <a:effectLst/>
                        </a:rPr>
                        <a:t>Line operator</a:t>
                      </a:r>
                      <a:endParaRPr lang="en-US" sz="1800">
                        <a:effectLst/>
                        <a:latin typeface="Neue Haas Unica Pro Thin"/>
                        <a:ea typeface="Times New Roman"/>
                        <a:cs typeface="Times New Roman"/>
                      </a:endParaRPr>
                    </a:p>
                  </a:txBody>
                  <a:tcPr marL="68580" marR="68580" marT="0" marB="0" anchor="ctr"/>
                </a:tc>
                <a:tc>
                  <a:txBody>
                    <a:bodyPr/>
                    <a:lstStyle/>
                    <a:p>
                      <a:pPr>
                        <a:spcAft>
                          <a:spcPts val="0"/>
                        </a:spcAft>
                      </a:pPr>
                      <a:r>
                        <a:rPr lang="en-US" sz="1800">
                          <a:effectLst/>
                        </a:rPr>
                        <a:t>Container Terminal</a:t>
                      </a:r>
                      <a:endParaRPr lang="en-US" sz="1800">
                        <a:effectLst/>
                        <a:latin typeface="Neue Haas Unica Pro Thin"/>
                        <a:ea typeface="Times New Roman"/>
                        <a:cs typeface="Times New Roman"/>
                      </a:endParaRPr>
                    </a:p>
                  </a:txBody>
                  <a:tcPr marL="68580" marR="68580" marT="0" marB="0" anchor="ctr"/>
                </a:tc>
              </a:tr>
              <a:tr h="586411">
                <a:tc>
                  <a:txBody>
                    <a:bodyPr/>
                    <a:lstStyle/>
                    <a:p>
                      <a:pPr>
                        <a:spcAft>
                          <a:spcPts val="0"/>
                        </a:spcAft>
                      </a:pPr>
                      <a:r>
                        <a:rPr lang="en-US" sz="1800" dirty="0">
                          <a:solidFill>
                            <a:srgbClr val="FF3300"/>
                          </a:solidFill>
                          <a:effectLst/>
                        </a:rPr>
                        <a:t>COARRI</a:t>
                      </a:r>
                      <a:endParaRPr lang="en-US" sz="1800" dirty="0">
                        <a:solidFill>
                          <a:srgbClr val="FF3300"/>
                        </a:solidFill>
                        <a:effectLst/>
                        <a:latin typeface="Neue Haas Unica Pro Thin"/>
                        <a:ea typeface="Times New Roman"/>
                        <a:cs typeface="Times New Roman"/>
                      </a:endParaRPr>
                    </a:p>
                  </a:txBody>
                  <a:tcPr marL="68580" marR="68580" marT="0" marB="0" anchor="ctr"/>
                </a:tc>
                <a:tc>
                  <a:txBody>
                    <a:bodyPr/>
                    <a:lstStyle/>
                    <a:p>
                      <a:pPr>
                        <a:spcAft>
                          <a:spcPts val="0"/>
                        </a:spcAft>
                      </a:pPr>
                      <a:r>
                        <a:rPr lang="en-US" sz="1800">
                          <a:effectLst/>
                        </a:rPr>
                        <a:t>Container</a:t>
                      </a:r>
                      <a:endParaRPr lang="en-US" sz="1800">
                        <a:effectLst/>
                        <a:latin typeface="Neue Haas Unica Pro Thin"/>
                        <a:ea typeface="Times New Roman"/>
                        <a:cs typeface="Times New Roman"/>
                      </a:endParaRPr>
                    </a:p>
                  </a:txBody>
                  <a:tcPr marL="68580" marR="68580" marT="0" marB="0" anchor="ctr"/>
                </a:tc>
                <a:tc>
                  <a:txBody>
                    <a:bodyPr/>
                    <a:lstStyle/>
                    <a:p>
                      <a:pPr>
                        <a:spcAft>
                          <a:spcPts val="0"/>
                        </a:spcAft>
                      </a:pPr>
                      <a:r>
                        <a:rPr lang="en-US" sz="1800">
                          <a:effectLst/>
                        </a:rPr>
                        <a:t>Load / discharge advice</a:t>
                      </a:r>
                      <a:endParaRPr lang="en-US" sz="1800">
                        <a:effectLst/>
                        <a:latin typeface="Neue Haas Unica Pro Thin"/>
                        <a:ea typeface="Times New Roman"/>
                        <a:cs typeface="Times New Roman"/>
                      </a:endParaRPr>
                    </a:p>
                  </a:txBody>
                  <a:tcPr marL="68580" marR="68580" marT="0" marB="0" anchor="ctr"/>
                </a:tc>
                <a:tc>
                  <a:txBody>
                    <a:bodyPr/>
                    <a:lstStyle/>
                    <a:p>
                      <a:pPr>
                        <a:spcAft>
                          <a:spcPts val="0"/>
                        </a:spcAft>
                      </a:pPr>
                      <a:r>
                        <a:rPr lang="en-US" sz="1800">
                          <a:effectLst/>
                        </a:rPr>
                        <a:t>Container Terminal</a:t>
                      </a:r>
                      <a:endParaRPr lang="en-US" sz="1800">
                        <a:effectLst/>
                        <a:latin typeface="Neue Haas Unica Pro Thin"/>
                        <a:ea typeface="Times New Roman"/>
                        <a:cs typeface="Times New Roman"/>
                      </a:endParaRPr>
                    </a:p>
                  </a:txBody>
                  <a:tcPr marL="68580" marR="68580" marT="0" marB="0" anchor="ctr"/>
                </a:tc>
                <a:tc>
                  <a:txBody>
                    <a:bodyPr/>
                    <a:lstStyle/>
                    <a:p>
                      <a:pPr>
                        <a:spcAft>
                          <a:spcPts val="0"/>
                        </a:spcAft>
                      </a:pPr>
                      <a:r>
                        <a:rPr lang="en-US" sz="1800">
                          <a:effectLst/>
                        </a:rPr>
                        <a:t>Line operator</a:t>
                      </a:r>
                      <a:endParaRPr lang="en-US" sz="1800">
                        <a:effectLst/>
                        <a:latin typeface="Neue Haas Unica Pro Thin"/>
                        <a:ea typeface="Times New Roman"/>
                        <a:cs typeface="Times New Roman"/>
                      </a:endParaRPr>
                    </a:p>
                  </a:txBody>
                  <a:tcPr marL="68580" marR="68580" marT="0" marB="0" anchor="ctr"/>
                </a:tc>
              </a:tr>
              <a:tr h="400116">
                <a:tc>
                  <a:txBody>
                    <a:bodyPr/>
                    <a:lstStyle/>
                    <a:p>
                      <a:pPr>
                        <a:spcAft>
                          <a:spcPts val="0"/>
                        </a:spcAft>
                      </a:pPr>
                      <a:r>
                        <a:rPr lang="en-US" sz="1800" dirty="0">
                          <a:solidFill>
                            <a:srgbClr val="FF3300"/>
                          </a:solidFill>
                          <a:effectLst/>
                        </a:rPr>
                        <a:t>CODECO</a:t>
                      </a:r>
                      <a:endParaRPr lang="en-US" sz="1800" dirty="0">
                        <a:solidFill>
                          <a:srgbClr val="FF3300"/>
                        </a:solidFill>
                        <a:effectLst/>
                        <a:latin typeface="Neue Haas Unica Pro Thin"/>
                        <a:ea typeface="Times New Roman"/>
                        <a:cs typeface="Times New Roman"/>
                      </a:endParaRPr>
                    </a:p>
                  </a:txBody>
                  <a:tcPr marL="68580" marR="68580" marT="0" marB="0" anchor="ctr"/>
                </a:tc>
                <a:tc>
                  <a:txBody>
                    <a:bodyPr/>
                    <a:lstStyle/>
                    <a:p>
                      <a:pPr>
                        <a:spcAft>
                          <a:spcPts val="0"/>
                        </a:spcAft>
                      </a:pPr>
                      <a:r>
                        <a:rPr lang="en-US" sz="1800">
                          <a:effectLst/>
                        </a:rPr>
                        <a:t>Container</a:t>
                      </a:r>
                      <a:endParaRPr lang="en-US" sz="1800">
                        <a:effectLst/>
                        <a:latin typeface="Neue Haas Unica Pro Thin"/>
                        <a:ea typeface="Times New Roman"/>
                        <a:cs typeface="Times New Roman"/>
                      </a:endParaRPr>
                    </a:p>
                  </a:txBody>
                  <a:tcPr marL="68580" marR="68580" marT="0" marB="0" anchor="ctr"/>
                </a:tc>
                <a:tc>
                  <a:txBody>
                    <a:bodyPr/>
                    <a:lstStyle/>
                    <a:p>
                      <a:pPr>
                        <a:spcAft>
                          <a:spcPts val="0"/>
                        </a:spcAft>
                      </a:pPr>
                      <a:r>
                        <a:rPr lang="en-US" sz="1800">
                          <a:effectLst/>
                        </a:rPr>
                        <a:t>Gate in / out advice</a:t>
                      </a:r>
                      <a:endParaRPr lang="en-US" sz="1800">
                        <a:effectLst/>
                        <a:latin typeface="Neue Haas Unica Pro Thin"/>
                        <a:ea typeface="Times New Roman"/>
                        <a:cs typeface="Times New Roman"/>
                      </a:endParaRPr>
                    </a:p>
                  </a:txBody>
                  <a:tcPr marL="68580" marR="68580" marT="0" marB="0" anchor="ctr"/>
                </a:tc>
                <a:tc>
                  <a:txBody>
                    <a:bodyPr/>
                    <a:lstStyle/>
                    <a:p>
                      <a:pPr>
                        <a:spcAft>
                          <a:spcPts val="0"/>
                        </a:spcAft>
                      </a:pPr>
                      <a:r>
                        <a:rPr lang="en-US" sz="1800">
                          <a:effectLst/>
                        </a:rPr>
                        <a:t>Container Terminal</a:t>
                      </a:r>
                      <a:endParaRPr lang="en-US" sz="1800">
                        <a:effectLst/>
                        <a:latin typeface="Neue Haas Unica Pro Thin"/>
                        <a:ea typeface="Times New Roman"/>
                        <a:cs typeface="Times New Roman"/>
                      </a:endParaRPr>
                    </a:p>
                  </a:txBody>
                  <a:tcPr marL="68580" marR="68580" marT="0" marB="0" anchor="ctr"/>
                </a:tc>
                <a:tc>
                  <a:txBody>
                    <a:bodyPr/>
                    <a:lstStyle/>
                    <a:p>
                      <a:pPr>
                        <a:spcAft>
                          <a:spcPts val="0"/>
                        </a:spcAft>
                      </a:pPr>
                      <a:r>
                        <a:rPr lang="en-US" sz="1800">
                          <a:effectLst/>
                        </a:rPr>
                        <a:t>Line operator</a:t>
                      </a:r>
                      <a:endParaRPr lang="en-US" sz="1800">
                        <a:effectLst/>
                        <a:latin typeface="Neue Haas Unica Pro Thin"/>
                        <a:ea typeface="Times New Roman"/>
                        <a:cs typeface="Times New Roman"/>
                      </a:endParaRPr>
                    </a:p>
                  </a:txBody>
                  <a:tcPr marL="68580" marR="68580" marT="0" marB="0" anchor="ctr"/>
                </a:tc>
              </a:tr>
              <a:tr h="586411">
                <a:tc>
                  <a:txBody>
                    <a:bodyPr/>
                    <a:lstStyle/>
                    <a:p>
                      <a:pPr>
                        <a:spcAft>
                          <a:spcPts val="0"/>
                        </a:spcAft>
                      </a:pPr>
                      <a:r>
                        <a:rPr lang="en-US" sz="1800" dirty="0">
                          <a:solidFill>
                            <a:srgbClr val="FF3300"/>
                          </a:solidFill>
                          <a:effectLst/>
                        </a:rPr>
                        <a:t>COREOR</a:t>
                      </a:r>
                      <a:endParaRPr lang="en-US" sz="1800" dirty="0">
                        <a:solidFill>
                          <a:srgbClr val="FF3300"/>
                        </a:solidFill>
                        <a:effectLst/>
                        <a:latin typeface="Neue Haas Unica Pro Thin"/>
                        <a:ea typeface="Times New Roman"/>
                        <a:cs typeface="Times New Roman"/>
                      </a:endParaRPr>
                    </a:p>
                  </a:txBody>
                  <a:tcPr marL="68580" marR="68580" marT="0" marB="0" anchor="ctr"/>
                </a:tc>
                <a:tc>
                  <a:txBody>
                    <a:bodyPr/>
                    <a:lstStyle/>
                    <a:p>
                      <a:pPr>
                        <a:spcAft>
                          <a:spcPts val="0"/>
                        </a:spcAft>
                      </a:pPr>
                      <a:r>
                        <a:rPr lang="en-US" sz="1800">
                          <a:effectLst/>
                        </a:rPr>
                        <a:t>Container</a:t>
                      </a:r>
                      <a:endParaRPr lang="en-US" sz="1800">
                        <a:effectLst/>
                        <a:latin typeface="Neue Haas Unica Pro Thin"/>
                        <a:ea typeface="Times New Roman"/>
                        <a:cs typeface="Times New Roman"/>
                      </a:endParaRPr>
                    </a:p>
                  </a:txBody>
                  <a:tcPr marL="68580" marR="68580" marT="0" marB="0" anchor="ctr"/>
                </a:tc>
                <a:tc>
                  <a:txBody>
                    <a:bodyPr/>
                    <a:lstStyle/>
                    <a:p>
                      <a:pPr>
                        <a:spcAft>
                          <a:spcPts val="0"/>
                        </a:spcAft>
                      </a:pPr>
                      <a:r>
                        <a:rPr lang="en-US" sz="1800">
                          <a:effectLst/>
                        </a:rPr>
                        <a:t>Container release advice</a:t>
                      </a:r>
                      <a:endParaRPr lang="en-US" sz="1800">
                        <a:effectLst/>
                        <a:latin typeface="Neue Haas Unica Pro Thin"/>
                        <a:ea typeface="Times New Roman"/>
                        <a:cs typeface="Times New Roman"/>
                      </a:endParaRPr>
                    </a:p>
                  </a:txBody>
                  <a:tcPr marL="68580" marR="68580" marT="0" marB="0" anchor="ctr"/>
                </a:tc>
                <a:tc>
                  <a:txBody>
                    <a:bodyPr/>
                    <a:lstStyle/>
                    <a:p>
                      <a:pPr>
                        <a:spcAft>
                          <a:spcPts val="0"/>
                        </a:spcAft>
                      </a:pPr>
                      <a:r>
                        <a:rPr lang="en-US" sz="1800">
                          <a:effectLst/>
                        </a:rPr>
                        <a:t>Line operator</a:t>
                      </a:r>
                      <a:endParaRPr lang="en-US" sz="1800">
                        <a:effectLst/>
                        <a:latin typeface="Neue Haas Unica Pro Thin"/>
                        <a:ea typeface="Times New Roman"/>
                        <a:cs typeface="Times New Roman"/>
                      </a:endParaRPr>
                    </a:p>
                  </a:txBody>
                  <a:tcPr marL="68580" marR="68580" marT="0" marB="0" anchor="ctr"/>
                </a:tc>
                <a:tc>
                  <a:txBody>
                    <a:bodyPr/>
                    <a:lstStyle/>
                    <a:p>
                      <a:pPr>
                        <a:spcAft>
                          <a:spcPts val="0"/>
                        </a:spcAft>
                      </a:pPr>
                      <a:r>
                        <a:rPr lang="en-US" sz="1800" dirty="0">
                          <a:effectLst/>
                        </a:rPr>
                        <a:t>Container Terminal</a:t>
                      </a:r>
                      <a:endParaRPr lang="en-US" sz="1800" dirty="0">
                        <a:effectLst/>
                        <a:latin typeface="Neue Haas Unica Pro Thin"/>
                        <a:ea typeface="Times New Roman"/>
                        <a:cs typeface="Times New Roman"/>
                      </a:endParaRPr>
                    </a:p>
                  </a:txBody>
                  <a:tcPr marL="68580" marR="68580" marT="0" marB="0" anchor="ctr"/>
                </a:tc>
              </a:tr>
            </a:tbl>
          </a:graphicData>
        </a:graphic>
      </p:graphicFrame>
      <p:sp>
        <p:nvSpPr>
          <p:cNvPr id="10" name="Rounded Rectangle 9"/>
          <p:cNvSpPr/>
          <p:nvPr/>
        </p:nvSpPr>
        <p:spPr bwMode="auto">
          <a:xfrm>
            <a:off x="0" y="2564904"/>
            <a:ext cx="9144000" cy="1778992"/>
          </a:xfrm>
          <a:prstGeom prst="roundRect">
            <a:avLst>
              <a:gd name="adj" fmla="val 13600"/>
            </a:avLst>
          </a:prstGeom>
          <a:solidFill>
            <a:schemeClr val="bg1">
              <a:alpha val="58000"/>
            </a:schemeClr>
          </a:solidFill>
          <a:ln w="22225" cap="flat" cmpd="sng" algn="ctr">
            <a:solidFill>
              <a:srgbClr val="FF0000"/>
            </a:solidFill>
            <a:prstDash val="solid"/>
            <a:round/>
            <a:headEnd type="none" w="med" len="med"/>
            <a:tailEnd type="none" w="med" len="med"/>
          </a:ln>
          <a:effectLst/>
        </p:spPr>
        <p:txBody>
          <a:bodyPr vert="horz" wrap="square" lIns="90315" tIns="45158" rIns="90315" bIns="45158" numCol="1" rtlCol="0" anchor="ctr" anchorCtr="0" compatLnSpc="1">
            <a:prstTxWarp prst="textNoShape">
              <a:avLst/>
            </a:prstTxWarp>
          </a:bodyPr>
          <a:lstStyle/>
          <a:p>
            <a:pPr marL="0" marR="0" indent="0" algn="l" defTabSz="892175" rtl="0" eaLnBrk="1" fontAlgn="base" latinLnBrk="0" hangingPunct="1">
              <a:lnSpc>
                <a:spcPct val="100000"/>
              </a:lnSpc>
              <a:spcBef>
                <a:spcPct val="20000"/>
              </a:spcBef>
              <a:spcAft>
                <a:spcPct val="0"/>
              </a:spcAft>
              <a:buClr>
                <a:srgbClr val="E2001A"/>
              </a:buClr>
              <a:buSzTx/>
              <a:buFont typeface="Webdings" pitchFamily="18" charset="2"/>
              <a:buNone/>
              <a:tabLst/>
            </a:pPr>
            <a:endParaRPr kumimoji="0" lang="en-US" sz="1300" b="1" i="0" u="none" strike="noStrike" cap="none" normalizeH="0" baseline="0" smtClean="0">
              <a:ln>
                <a:noFill/>
              </a:ln>
              <a:solidFill>
                <a:schemeClr val="tx1"/>
              </a:solidFill>
              <a:effectLst/>
              <a:latin typeface="Arial" charset="0"/>
              <a:ea typeface="Osaka" pitchFamily="1" charset="-128"/>
            </a:endParaRPr>
          </a:p>
        </p:txBody>
      </p:sp>
      <p:sp>
        <p:nvSpPr>
          <p:cNvPr id="11" name="Rounded Rectangle 10"/>
          <p:cNvSpPr/>
          <p:nvPr/>
        </p:nvSpPr>
        <p:spPr bwMode="auto">
          <a:xfrm>
            <a:off x="1" y="5949280"/>
            <a:ext cx="9144000" cy="543594"/>
          </a:xfrm>
          <a:prstGeom prst="roundRect">
            <a:avLst/>
          </a:prstGeom>
          <a:solidFill>
            <a:schemeClr val="bg1">
              <a:alpha val="53000"/>
            </a:schemeClr>
          </a:solidFill>
          <a:ln w="22225" cap="flat" cmpd="sng" algn="ctr">
            <a:solidFill>
              <a:srgbClr val="FF0000"/>
            </a:solidFill>
            <a:prstDash val="solid"/>
            <a:round/>
            <a:headEnd type="none" w="med" len="med"/>
            <a:tailEnd type="none" w="med" len="med"/>
          </a:ln>
          <a:effectLst/>
        </p:spPr>
        <p:txBody>
          <a:bodyPr vert="horz" wrap="square" lIns="90315" tIns="45158" rIns="90315" bIns="45158" numCol="1" rtlCol="0" anchor="ctr" anchorCtr="0" compatLnSpc="1">
            <a:prstTxWarp prst="textNoShape">
              <a:avLst/>
            </a:prstTxWarp>
          </a:bodyPr>
          <a:lstStyle/>
          <a:p>
            <a:pPr marL="0" marR="0" indent="0" algn="l" defTabSz="892175" rtl="0" eaLnBrk="1" fontAlgn="base" latinLnBrk="0" hangingPunct="1">
              <a:lnSpc>
                <a:spcPct val="100000"/>
              </a:lnSpc>
              <a:spcBef>
                <a:spcPct val="20000"/>
              </a:spcBef>
              <a:spcAft>
                <a:spcPct val="0"/>
              </a:spcAft>
              <a:buClr>
                <a:srgbClr val="E2001A"/>
              </a:buClr>
              <a:buSzTx/>
              <a:buFont typeface="Webdings" pitchFamily="18" charset="2"/>
              <a:buNone/>
              <a:tabLst/>
            </a:pPr>
            <a:endParaRPr kumimoji="0" lang="en-US" sz="1300" b="1" i="0" u="none" strike="noStrike" cap="none" normalizeH="0" baseline="0" smtClean="0">
              <a:ln>
                <a:noFill/>
              </a:ln>
              <a:solidFill>
                <a:schemeClr val="tx1"/>
              </a:solidFill>
              <a:effectLst/>
              <a:latin typeface="Arial" charset="0"/>
              <a:ea typeface="Osaka" pitchFamily="1" charset="-128"/>
            </a:endParaRPr>
          </a:p>
        </p:txBody>
      </p:sp>
      <p:sp>
        <p:nvSpPr>
          <p:cNvPr id="3" name="Action Button: Back or Previous 2">
            <a:hlinkClick r:id="rId2" action="ppaction://hlinksldjump" highlightClick="1"/>
          </p:cNvPr>
          <p:cNvSpPr/>
          <p:nvPr/>
        </p:nvSpPr>
        <p:spPr bwMode="auto">
          <a:xfrm>
            <a:off x="8460681" y="706686"/>
            <a:ext cx="576064" cy="346050"/>
          </a:xfrm>
          <a:prstGeom prst="actionButtonBackPrevious">
            <a:avLst/>
          </a:prstGeom>
          <a:solidFill>
            <a:schemeClr val="accent1"/>
          </a:solidFill>
          <a:ln w="9525" cap="flat" cmpd="sng" algn="ctr">
            <a:solidFill>
              <a:schemeClr val="accent1"/>
            </a:solidFill>
            <a:prstDash val="solid"/>
            <a:round/>
            <a:headEnd type="none" w="med" len="med"/>
            <a:tailEnd type="none" w="med" len="med"/>
          </a:ln>
          <a:effectLst/>
        </p:spPr>
        <p:txBody>
          <a:bodyPr vert="horz" wrap="square" lIns="90315" tIns="45158" rIns="90315" bIns="45158" numCol="1" rtlCol="0" anchor="ctr" anchorCtr="0" compatLnSpc="1">
            <a:prstTxWarp prst="textNoShape">
              <a:avLst/>
            </a:prstTxWarp>
          </a:bodyPr>
          <a:lstStyle/>
          <a:p>
            <a:pPr marL="0" marR="0" indent="0" algn="l" defTabSz="892175" rtl="0" eaLnBrk="1" fontAlgn="base" latinLnBrk="0" hangingPunct="1">
              <a:lnSpc>
                <a:spcPct val="100000"/>
              </a:lnSpc>
              <a:spcBef>
                <a:spcPct val="20000"/>
              </a:spcBef>
              <a:spcAft>
                <a:spcPct val="0"/>
              </a:spcAft>
              <a:buClr>
                <a:srgbClr val="E2001A"/>
              </a:buClr>
              <a:buSzTx/>
              <a:buFont typeface="Webdings" pitchFamily="18" charset="2"/>
              <a:buNone/>
              <a:tabLst/>
            </a:pPr>
            <a:endParaRPr kumimoji="0" lang="en-US" sz="1300" b="1" i="0" u="none" strike="noStrike" cap="none" normalizeH="0" baseline="0" smtClean="0">
              <a:ln>
                <a:noFill/>
              </a:ln>
              <a:solidFill>
                <a:schemeClr val="tx1"/>
              </a:solidFill>
              <a:effectLst/>
              <a:latin typeface="Arial" charset="0"/>
              <a:ea typeface="Osaka" pitchFamily="1" charset="-128"/>
            </a:endParaRPr>
          </a:p>
        </p:txBody>
      </p:sp>
    </p:spTree>
    <p:extLst>
      <p:ext uri="{BB962C8B-B14F-4D97-AF65-F5344CB8AC3E}">
        <p14:creationId xmlns:p14="http://schemas.microsoft.com/office/powerpoint/2010/main" val="9291659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Before we start</a:t>
            </a:r>
            <a:endParaRPr lang="en-US" dirty="0"/>
          </a:p>
        </p:txBody>
      </p:sp>
      <p:sp>
        <p:nvSpPr>
          <p:cNvPr id="5" name="Content Placeholder 4"/>
          <p:cNvSpPr>
            <a:spLocks noGrp="1"/>
          </p:cNvSpPr>
          <p:nvPr>
            <p:ph idx="1"/>
          </p:nvPr>
        </p:nvSpPr>
        <p:spPr>
          <a:xfrm>
            <a:off x="1044575" y="2636913"/>
            <a:ext cx="7772400" cy="1872208"/>
          </a:xfrm>
        </p:spPr>
        <p:txBody>
          <a:bodyPr/>
          <a:lstStyle/>
          <a:p>
            <a:pPr marL="0" indent="0" algn="ctr" defTabSz="892175">
              <a:spcBef>
                <a:spcPct val="0"/>
              </a:spcBef>
              <a:buNone/>
            </a:pPr>
            <a:r>
              <a:rPr lang="en-US" sz="13800" kern="1200" spc="140" dirty="0">
                <a:solidFill>
                  <a:srgbClr val="00346E"/>
                </a:solidFill>
                <a:latin typeface="Impact" pitchFamily="34" charset="0"/>
                <a:ea typeface="Osaka"/>
                <a:cs typeface="Arial" charset="0"/>
              </a:rPr>
              <a:t>W I </a:t>
            </a:r>
            <a:r>
              <a:rPr lang="en-US" sz="13800" kern="1200" spc="140" dirty="0" err="1">
                <a:solidFill>
                  <a:srgbClr val="00346E"/>
                </a:solidFill>
                <a:latin typeface="Impact" pitchFamily="34" charset="0"/>
                <a:ea typeface="Osaka"/>
                <a:cs typeface="Arial" charset="0"/>
              </a:rPr>
              <a:t>I</a:t>
            </a:r>
            <a:r>
              <a:rPr lang="en-US" sz="13800" kern="1200" spc="140" dirty="0">
                <a:solidFill>
                  <a:srgbClr val="00346E"/>
                </a:solidFill>
                <a:latin typeface="Impact" pitchFamily="34" charset="0"/>
                <a:ea typeface="Osaka"/>
                <a:cs typeface="Arial" charset="0"/>
              </a:rPr>
              <a:t> F M</a:t>
            </a:r>
          </a:p>
        </p:txBody>
      </p:sp>
      <p:sp>
        <p:nvSpPr>
          <p:cNvPr id="6" name="Slide Number Placeholder 3"/>
          <p:cNvSpPr>
            <a:spLocks noGrp="1"/>
          </p:cNvSpPr>
          <p:nvPr>
            <p:ph type="sldNum" sz="quarter" idx="10"/>
          </p:nvPr>
        </p:nvSpPr>
        <p:spPr>
          <a:xfrm>
            <a:off x="6615113" y="6492875"/>
            <a:ext cx="2133600" cy="365125"/>
          </a:xfrm>
        </p:spPr>
        <p:txBody>
          <a:bodyPr/>
          <a:lstStyle/>
          <a:p>
            <a:pPr>
              <a:defRPr/>
            </a:pPr>
            <a:fld id="{F1C517F1-CB65-4D3F-BD71-378C35008B08}" type="slidenum">
              <a:rPr lang="en-GB" smtClean="0"/>
              <a:pPr>
                <a:defRPr/>
              </a:pPr>
              <a:t>4</a:t>
            </a:fld>
            <a:endParaRPr lang="en-GB" dirty="0"/>
          </a:p>
        </p:txBody>
      </p:sp>
    </p:spTree>
    <p:extLst>
      <p:ext uri="{BB962C8B-B14F-4D97-AF65-F5344CB8AC3E}">
        <p14:creationId xmlns:p14="http://schemas.microsoft.com/office/powerpoint/2010/main" val="26535168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Before we start</a:t>
            </a:r>
            <a:endParaRPr lang="en-US" dirty="0"/>
          </a:p>
        </p:txBody>
      </p:sp>
      <p:sp>
        <p:nvSpPr>
          <p:cNvPr id="5" name="Content Placeholder 4"/>
          <p:cNvSpPr>
            <a:spLocks noGrp="1"/>
          </p:cNvSpPr>
          <p:nvPr>
            <p:ph idx="1"/>
          </p:nvPr>
        </p:nvSpPr>
        <p:spPr>
          <a:xfrm>
            <a:off x="1044575" y="2636913"/>
            <a:ext cx="7772400" cy="1152127"/>
          </a:xfrm>
        </p:spPr>
        <p:txBody>
          <a:bodyPr/>
          <a:lstStyle/>
          <a:p>
            <a:pPr marL="0" indent="0" algn="ctr" defTabSz="892175">
              <a:spcBef>
                <a:spcPct val="0"/>
              </a:spcBef>
              <a:buNone/>
            </a:pPr>
            <a:r>
              <a:rPr lang="en-US" sz="6600" kern="1200" spc="140" dirty="0">
                <a:solidFill>
                  <a:srgbClr val="00346E"/>
                </a:solidFill>
                <a:latin typeface="Impact" pitchFamily="34" charset="0"/>
                <a:ea typeface="Osaka"/>
                <a:cs typeface="Arial" charset="0"/>
              </a:rPr>
              <a:t>What is in it for me ?</a:t>
            </a:r>
          </a:p>
        </p:txBody>
      </p:sp>
      <p:sp>
        <p:nvSpPr>
          <p:cNvPr id="6" name="Slide Number Placeholder 3"/>
          <p:cNvSpPr>
            <a:spLocks noGrp="1"/>
          </p:cNvSpPr>
          <p:nvPr>
            <p:ph type="sldNum" sz="quarter" idx="10"/>
          </p:nvPr>
        </p:nvSpPr>
        <p:spPr>
          <a:xfrm>
            <a:off x="6615113" y="6492875"/>
            <a:ext cx="2133600" cy="365125"/>
          </a:xfrm>
        </p:spPr>
        <p:txBody>
          <a:bodyPr/>
          <a:lstStyle/>
          <a:p>
            <a:pPr>
              <a:defRPr/>
            </a:pPr>
            <a:fld id="{F1C517F1-CB65-4D3F-BD71-378C35008B08}" type="slidenum">
              <a:rPr lang="en-GB" smtClean="0"/>
              <a:pPr>
                <a:defRPr/>
              </a:pPr>
              <a:t>5</a:t>
            </a:fld>
            <a:endParaRPr lang="en-GB" dirty="0"/>
          </a:p>
        </p:txBody>
      </p:sp>
    </p:spTree>
    <p:extLst>
      <p:ext uri="{BB962C8B-B14F-4D97-AF65-F5344CB8AC3E}">
        <p14:creationId xmlns:p14="http://schemas.microsoft.com/office/powerpoint/2010/main" val="29562660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Text Box 6"/>
          <p:cNvSpPr txBox="1">
            <a:spLocks noChangeArrowheads="1"/>
          </p:cNvSpPr>
          <p:nvPr/>
        </p:nvSpPr>
        <p:spPr bwMode="auto">
          <a:xfrm>
            <a:off x="2448577" y="1412776"/>
            <a:ext cx="4649643" cy="2307189"/>
          </a:xfrm>
          <a:prstGeom prst="rect">
            <a:avLst/>
          </a:prstGeom>
          <a:noFill/>
          <a:ln w="9525" algn="ctr">
            <a:noFill/>
            <a:miter lim="800000"/>
            <a:headEnd/>
            <a:tailEnd/>
          </a:ln>
        </p:spPr>
        <p:txBody>
          <a:bodyPr wrap="none" lIns="90315" tIns="45158" rIns="90315" bIns="45158">
            <a:spAutoFit/>
          </a:bodyPr>
          <a:lstStyle>
            <a:defPPr>
              <a:defRPr lang="it-IT"/>
            </a:defPPr>
            <a:lvl1pPr defTabSz="892175">
              <a:lnSpc>
                <a:spcPct val="100000"/>
              </a:lnSpc>
              <a:defRPr sz="3600" spc="200">
                <a:solidFill>
                  <a:srgbClr val="00346E"/>
                </a:solidFill>
              </a:defRPr>
            </a:lvl1pPr>
          </a:lstStyle>
          <a:p>
            <a:pPr algn="ctr"/>
            <a:r>
              <a:rPr lang="en-US" spc="140" dirty="0" smtClean="0"/>
              <a:t>Scope</a:t>
            </a:r>
            <a:endParaRPr lang="en-US" spc="140" dirty="0"/>
          </a:p>
          <a:p>
            <a:pPr algn="ctr"/>
            <a:r>
              <a:rPr lang="en-US" spc="140" dirty="0" smtClean="0"/>
              <a:t>Benchmark Summary</a:t>
            </a:r>
          </a:p>
          <a:p>
            <a:pPr algn="ctr"/>
            <a:r>
              <a:rPr lang="en-US" spc="140" dirty="0" smtClean="0"/>
              <a:t>EDIFACT Benefits</a:t>
            </a:r>
            <a:endParaRPr lang="en-US" spc="140" dirty="0"/>
          </a:p>
          <a:p>
            <a:pPr algn="ctr"/>
            <a:r>
              <a:rPr lang="en-US" spc="140" dirty="0" smtClean="0"/>
              <a:t>Our Recommendation</a:t>
            </a:r>
            <a:endParaRPr lang="en-US" spc="140" dirty="0"/>
          </a:p>
        </p:txBody>
      </p:sp>
      <p:sp>
        <p:nvSpPr>
          <p:cNvPr id="40966" name="Slide Number Placeholder 2"/>
          <p:cNvSpPr txBox="1">
            <a:spLocks noGrp="1"/>
          </p:cNvSpPr>
          <p:nvPr/>
        </p:nvSpPr>
        <p:spPr bwMode="auto">
          <a:xfrm>
            <a:off x="6615113" y="6492875"/>
            <a:ext cx="2133600" cy="365125"/>
          </a:xfrm>
          <a:prstGeom prst="rect">
            <a:avLst/>
          </a:prstGeom>
          <a:noFill/>
          <a:ln w="9525">
            <a:noFill/>
            <a:miter lim="800000"/>
            <a:headEnd/>
            <a:tailEnd/>
          </a:ln>
        </p:spPr>
        <p:txBody>
          <a:bodyPr/>
          <a:lstStyle/>
          <a:p>
            <a:pPr algn="r">
              <a:lnSpc>
                <a:spcPct val="100000"/>
              </a:lnSpc>
              <a:spcBef>
                <a:spcPct val="20000"/>
              </a:spcBef>
              <a:buClr>
                <a:srgbClr val="E2001A"/>
              </a:buClr>
              <a:buFont typeface="Webdings" pitchFamily="18" charset="2"/>
              <a:buNone/>
            </a:pPr>
            <a:fld id="{C753CBBD-9F7C-4235-A00A-6598BB96349A}" type="slidenum">
              <a:rPr lang="en-GB" b="1">
                <a:solidFill>
                  <a:schemeClr val="bg1"/>
                </a:solidFill>
                <a:latin typeface="Arial" charset="0"/>
                <a:cs typeface="Osaka"/>
              </a:rPr>
              <a:pPr algn="r">
                <a:lnSpc>
                  <a:spcPct val="100000"/>
                </a:lnSpc>
                <a:spcBef>
                  <a:spcPct val="20000"/>
                </a:spcBef>
                <a:buClr>
                  <a:srgbClr val="E2001A"/>
                </a:buClr>
                <a:buFont typeface="Webdings" pitchFamily="18" charset="2"/>
                <a:buNone/>
              </a:pPr>
              <a:t>6</a:t>
            </a:fld>
            <a:endParaRPr lang="en-GB" b="1">
              <a:solidFill>
                <a:schemeClr val="bg1"/>
              </a:solidFill>
              <a:latin typeface="Arial" charset="0"/>
              <a:cs typeface="Osaka"/>
            </a:endParaRPr>
          </a:p>
        </p:txBody>
      </p:sp>
      <p:grpSp>
        <p:nvGrpSpPr>
          <p:cNvPr id="10" name="Group 9"/>
          <p:cNvGrpSpPr/>
          <p:nvPr/>
        </p:nvGrpSpPr>
        <p:grpSpPr>
          <a:xfrm>
            <a:off x="1042988" y="4149080"/>
            <a:ext cx="7928793" cy="1469691"/>
            <a:chOff x="539552" y="548680"/>
            <a:chExt cx="6576317" cy="1218994"/>
          </a:xfrm>
        </p:grpSpPr>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548680"/>
              <a:ext cx="1656184" cy="121899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737" y="548680"/>
              <a:ext cx="1643540" cy="121899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23333" y="548681"/>
              <a:ext cx="1650456" cy="121899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73789" y="548680"/>
              <a:ext cx="1642080" cy="121899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5" name="Picture 14"/>
          <p:cNvPicPr preferRelativeResize="0">
            <a:picLocks noChangeAspect="1"/>
          </p:cNvPicPr>
          <p:nvPr/>
        </p:nvPicPr>
        <p:blipFill rotWithShape="1">
          <a:blip r:embed="rId7">
            <a:extLst>
              <a:ext uri="{28A0092B-C50C-407E-A947-70E740481C1C}">
                <a14:useLocalDpi xmlns:a14="http://schemas.microsoft.com/office/drawing/2010/main" val="0"/>
              </a:ext>
            </a:extLst>
          </a:blip>
          <a:stretch/>
        </p:blipFill>
        <p:spPr bwMode="auto">
          <a:xfrm>
            <a:off x="1115616" y="116632"/>
            <a:ext cx="2445717" cy="865408"/>
          </a:xfrm>
          <a:prstGeom prst="rect">
            <a:avLst/>
          </a:prstGeom>
          <a:ln>
            <a:noFill/>
          </a:ln>
          <a:effectLst>
            <a:softEdge rad="112500"/>
          </a:effectLst>
          <a:extLst>
            <a:ext uri="{53640926-AAD7-44D8-BBD7-CCE9431645EC}">
              <a14:shadowObscured xmlns:a14="http://schemas.microsoft.com/office/drawing/2010/main"/>
            </a:ext>
          </a:extLst>
        </p:spPr>
      </p:pic>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3010" name="Text Box 6"/>
          <p:cNvSpPr txBox="1">
            <a:spLocks noChangeArrowheads="1"/>
          </p:cNvSpPr>
          <p:nvPr/>
        </p:nvSpPr>
        <p:spPr bwMode="auto">
          <a:xfrm>
            <a:off x="3345459" y="2232025"/>
            <a:ext cx="2538809" cy="1529349"/>
          </a:xfrm>
          <a:prstGeom prst="rect">
            <a:avLst/>
          </a:prstGeom>
          <a:noFill/>
          <a:ln w="9525" algn="ctr">
            <a:noFill/>
            <a:miter lim="800000"/>
            <a:headEnd/>
            <a:tailEnd/>
          </a:ln>
        </p:spPr>
        <p:txBody>
          <a:bodyPr wrap="none" lIns="90315" tIns="45158" rIns="90315" bIns="45158">
            <a:spAutoFit/>
          </a:bodyPr>
          <a:lstStyle/>
          <a:p>
            <a:pPr algn="ctr" defTabSz="892175"/>
            <a:r>
              <a:rPr lang="en-US" sz="7200" dirty="0" smtClean="0">
                <a:solidFill>
                  <a:srgbClr val="00356F"/>
                </a:solidFill>
              </a:rPr>
              <a:t>Scope</a:t>
            </a:r>
            <a:endParaRPr lang="en-US" sz="7200" dirty="0">
              <a:solidFill>
                <a:srgbClr val="00356F"/>
              </a:solidFill>
            </a:endParaRPr>
          </a:p>
        </p:txBody>
      </p:sp>
      <p:sp>
        <p:nvSpPr>
          <p:cNvPr id="43011" name="Slide Number Placeholder 2"/>
          <p:cNvSpPr txBox="1">
            <a:spLocks noGrp="1"/>
          </p:cNvSpPr>
          <p:nvPr/>
        </p:nvSpPr>
        <p:spPr bwMode="auto">
          <a:xfrm>
            <a:off x="6615113" y="6492875"/>
            <a:ext cx="2133600" cy="365125"/>
          </a:xfrm>
          <a:prstGeom prst="rect">
            <a:avLst/>
          </a:prstGeom>
          <a:noFill/>
          <a:ln w="9525">
            <a:noFill/>
            <a:miter lim="800000"/>
            <a:headEnd/>
            <a:tailEnd/>
          </a:ln>
        </p:spPr>
        <p:txBody>
          <a:bodyPr/>
          <a:lstStyle/>
          <a:p>
            <a:pPr algn="r">
              <a:lnSpc>
                <a:spcPct val="100000"/>
              </a:lnSpc>
              <a:spcBef>
                <a:spcPct val="20000"/>
              </a:spcBef>
              <a:buClr>
                <a:srgbClr val="E2001A"/>
              </a:buClr>
              <a:buFont typeface="Webdings" pitchFamily="18" charset="2"/>
              <a:buNone/>
            </a:pPr>
            <a:fld id="{6E97BB95-DBFA-4876-A180-FB9AD995254E}" type="slidenum">
              <a:rPr lang="en-GB" b="1">
                <a:solidFill>
                  <a:schemeClr val="bg1"/>
                </a:solidFill>
                <a:latin typeface="Arial" charset="0"/>
                <a:cs typeface="Osaka"/>
              </a:rPr>
              <a:pPr algn="r">
                <a:lnSpc>
                  <a:spcPct val="100000"/>
                </a:lnSpc>
                <a:spcBef>
                  <a:spcPct val="20000"/>
                </a:spcBef>
                <a:buClr>
                  <a:srgbClr val="E2001A"/>
                </a:buClr>
                <a:buFont typeface="Webdings" pitchFamily="18" charset="2"/>
                <a:buNone/>
              </a:pPr>
              <a:t>7</a:t>
            </a:fld>
            <a:endParaRPr lang="en-GB" b="1">
              <a:solidFill>
                <a:schemeClr val="bg1"/>
              </a:solidFill>
              <a:latin typeface="Arial" charset="0"/>
              <a:cs typeface="Osaka"/>
            </a:endParaRPr>
          </a:p>
        </p:txBody>
      </p:sp>
      <p:grpSp>
        <p:nvGrpSpPr>
          <p:cNvPr id="9" name="Group 8"/>
          <p:cNvGrpSpPr/>
          <p:nvPr/>
        </p:nvGrpSpPr>
        <p:grpSpPr>
          <a:xfrm>
            <a:off x="1042988" y="4149080"/>
            <a:ext cx="7928793" cy="1469691"/>
            <a:chOff x="539552" y="548680"/>
            <a:chExt cx="6576317" cy="1218994"/>
          </a:xfrm>
        </p:grpSpPr>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548680"/>
              <a:ext cx="1656184" cy="121899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5737" y="548680"/>
              <a:ext cx="1643540" cy="121899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23333" y="548681"/>
              <a:ext cx="1650456" cy="121899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73789" y="548680"/>
              <a:ext cx="1642080" cy="121899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4" name="Picture 13"/>
          <p:cNvPicPr preferRelativeResize="0">
            <a:picLocks noChangeAspect="1"/>
          </p:cNvPicPr>
          <p:nvPr/>
        </p:nvPicPr>
        <p:blipFill rotWithShape="1">
          <a:blip r:embed="rId8">
            <a:extLst>
              <a:ext uri="{28A0092B-C50C-407E-A947-70E740481C1C}">
                <a14:useLocalDpi xmlns:a14="http://schemas.microsoft.com/office/drawing/2010/main" val="0"/>
              </a:ext>
            </a:extLst>
          </a:blip>
          <a:stretch/>
        </p:blipFill>
        <p:spPr bwMode="auto">
          <a:xfrm>
            <a:off x="1115616" y="116632"/>
            <a:ext cx="2445717" cy="865408"/>
          </a:xfrm>
          <a:prstGeom prst="rect">
            <a:avLst/>
          </a:prstGeom>
          <a:ln>
            <a:noFill/>
          </a:ln>
          <a:effectLst>
            <a:softEdge rad="112500"/>
          </a:effectLst>
          <a:extLst>
            <a:ext uri="{53640926-AAD7-44D8-BBD7-CCE9431645EC}">
              <a14:shadowObscured xmlns:a14="http://schemas.microsoft.com/office/drawing/2010/main"/>
            </a:ext>
          </a:extLst>
        </p:spPr>
      </p:pic>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Slide Number Placeholder 4"/>
          <p:cNvSpPr txBox="1">
            <a:spLocks noGrp="1"/>
          </p:cNvSpPr>
          <p:nvPr/>
        </p:nvSpPr>
        <p:spPr bwMode="auto">
          <a:xfrm>
            <a:off x="6615113" y="6492875"/>
            <a:ext cx="2133600" cy="365125"/>
          </a:xfrm>
          <a:prstGeom prst="rect">
            <a:avLst/>
          </a:prstGeom>
          <a:noFill/>
          <a:ln w="9525">
            <a:noFill/>
            <a:miter lim="800000"/>
            <a:headEnd/>
            <a:tailEnd/>
          </a:ln>
        </p:spPr>
        <p:txBody>
          <a:bodyPr/>
          <a:lstStyle/>
          <a:p>
            <a:pPr algn="r">
              <a:lnSpc>
                <a:spcPct val="100000"/>
              </a:lnSpc>
              <a:spcBef>
                <a:spcPct val="20000"/>
              </a:spcBef>
              <a:buClr>
                <a:srgbClr val="E2001A"/>
              </a:buClr>
              <a:buFont typeface="Webdings" pitchFamily="18" charset="2"/>
              <a:buNone/>
            </a:pPr>
            <a:fld id="{A84EE446-90ED-497E-ABA5-15B4E02C710C}" type="slidenum">
              <a:rPr lang="en-GB" b="1">
                <a:solidFill>
                  <a:schemeClr val="bg1"/>
                </a:solidFill>
                <a:latin typeface="Arial" charset="0"/>
                <a:cs typeface="Osaka"/>
              </a:rPr>
              <a:pPr algn="r">
                <a:lnSpc>
                  <a:spcPct val="100000"/>
                </a:lnSpc>
                <a:spcBef>
                  <a:spcPct val="20000"/>
                </a:spcBef>
                <a:buClr>
                  <a:srgbClr val="E2001A"/>
                </a:buClr>
                <a:buFont typeface="Webdings" pitchFamily="18" charset="2"/>
                <a:buNone/>
              </a:pPr>
              <a:t>8</a:t>
            </a:fld>
            <a:endParaRPr lang="en-GB" b="1">
              <a:solidFill>
                <a:schemeClr val="bg1"/>
              </a:solidFill>
              <a:latin typeface="Arial" charset="0"/>
              <a:cs typeface="Osaka"/>
            </a:endParaRPr>
          </a:p>
        </p:txBody>
      </p:sp>
      <p:sp>
        <p:nvSpPr>
          <p:cNvPr id="8" name="Title 7"/>
          <p:cNvSpPr>
            <a:spLocks noGrp="1"/>
          </p:cNvSpPr>
          <p:nvPr>
            <p:ph type="title"/>
          </p:nvPr>
        </p:nvSpPr>
        <p:spPr/>
        <p:txBody>
          <a:bodyPr/>
          <a:lstStyle/>
          <a:p>
            <a:r>
              <a:rPr lang="en-US" smtClean="0"/>
              <a:t>S C O P E</a:t>
            </a:r>
            <a:endParaRPr lang="en-US" dirty="0"/>
          </a:p>
        </p:txBody>
      </p:sp>
      <p:sp>
        <p:nvSpPr>
          <p:cNvPr id="11" name="Content Placeholder 10"/>
          <p:cNvSpPr>
            <a:spLocks noGrp="1"/>
          </p:cNvSpPr>
          <p:nvPr>
            <p:ph idx="1"/>
          </p:nvPr>
        </p:nvSpPr>
        <p:spPr>
          <a:xfrm>
            <a:off x="1044575" y="1253900"/>
            <a:ext cx="7772400" cy="5055420"/>
          </a:xfrm>
        </p:spPr>
        <p:txBody>
          <a:bodyPr/>
          <a:lstStyle/>
          <a:p>
            <a:pPr marL="0" indent="0">
              <a:buNone/>
            </a:pPr>
            <a:r>
              <a:rPr lang="en-US" sz="2800" b="1" dirty="0" smtClean="0">
                <a:effectLst>
                  <a:outerShdw blurRad="38100" dist="38100" dir="2700000" algn="tl">
                    <a:srgbClr val="000000">
                      <a:alpha val="43137"/>
                    </a:srgbClr>
                  </a:outerShdw>
                </a:effectLst>
              </a:rPr>
              <a:t>Benchmark of four ports</a:t>
            </a:r>
          </a:p>
          <a:p>
            <a:pPr lvl="1"/>
            <a:r>
              <a:rPr lang="en-US" sz="1800" dirty="0" smtClean="0"/>
              <a:t>Bremerhaven, La Spezia, PD Ports, Ports of Auckland</a:t>
            </a:r>
          </a:p>
          <a:p>
            <a:pPr lvl="1"/>
            <a:r>
              <a:rPr lang="en-US" sz="1800" dirty="0" smtClean="0"/>
              <a:t>Gate-in &amp; Gate-out for rail, truck &amp; vessel – EDI focus</a:t>
            </a:r>
          </a:p>
          <a:p>
            <a:pPr lvl="1"/>
            <a:r>
              <a:rPr lang="en-US" sz="1800" dirty="0" smtClean="0"/>
              <a:t>Operational Process &amp; Communication Analysis</a:t>
            </a:r>
          </a:p>
          <a:p>
            <a:pPr marL="0" indent="0">
              <a:buNone/>
            </a:pPr>
            <a:r>
              <a:rPr lang="en-US" sz="2800" b="1" dirty="0" smtClean="0">
                <a:effectLst>
                  <a:outerShdw blurRad="38100" dist="38100" dir="2700000" algn="tl">
                    <a:srgbClr val="000000">
                      <a:alpha val="43137"/>
                    </a:srgbClr>
                  </a:outerShdw>
                </a:effectLst>
              </a:rPr>
              <a:t>GAP analysis on Best Practices</a:t>
            </a:r>
          </a:p>
          <a:p>
            <a:pPr lvl="1"/>
            <a:r>
              <a:rPr lang="en-US" sz="1800" dirty="0" smtClean="0"/>
              <a:t>What are the other ports doing?</a:t>
            </a:r>
          </a:p>
          <a:p>
            <a:pPr lvl="1"/>
            <a:r>
              <a:rPr lang="en-US" sz="1800" dirty="0" smtClean="0"/>
              <a:t>Will this be a benefit for the supply chain?</a:t>
            </a:r>
          </a:p>
          <a:p>
            <a:pPr marL="0" indent="0">
              <a:buNone/>
            </a:pPr>
            <a:r>
              <a:rPr lang="en-US" sz="2800" b="1" dirty="0">
                <a:effectLst>
                  <a:outerShdw blurRad="38100" dist="38100" dir="2700000" algn="tl">
                    <a:srgbClr val="000000">
                      <a:alpha val="43137"/>
                    </a:srgbClr>
                  </a:outerShdw>
                </a:effectLst>
              </a:rPr>
              <a:t>The </a:t>
            </a:r>
            <a:r>
              <a:rPr lang="en-US" sz="2800" b="1" dirty="0" smtClean="0">
                <a:effectLst>
                  <a:outerShdw blurRad="38100" dist="38100" dir="2700000" algn="tl">
                    <a:srgbClr val="000000">
                      <a:alpha val="43137"/>
                    </a:srgbClr>
                  </a:outerShdw>
                </a:effectLst>
              </a:rPr>
              <a:t>Benefits</a:t>
            </a:r>
          </a:p>
          <a:p>
            <a:pPr lvl="1"/>
            <a:r>
              <a:rPr lang="en-US" sz="1800" dirty="0" smtClean="0"/>
              <a:t>What will COPARN/COREOR deliver of benefits?</a:t>
            </a:r>
            <a:endParaRPr lang="en-US" sz="1800" dirty="0"/>
          </a:p>
          <a:p>
            <a:pPr marL="0" indent="0">
              <a:buNone/>
            </a:pPr>
            <a:r>
              <a:rPr lang="en-US" sz="2800" b="1" dirty="0" smtClean="0">
                <a:effectLst>
                  <a:outerShdw blurRad="38100" dist="38100" dir="2700000" algn="tl">
                    <a:srgbClr val="000000">
                      <a:alpha val="43137"/>
                    </a:srgbClr>
                  </a:outerShdw>
                </a:effectLst>
              </a:rPr>
              <a:t>The Optimal Solution</a:t>
            </a:r>
          </a:p>
          <a:p>
            <a:pPr lvl="1"/>
            <a:r>
              <a:rPr lang="en-US" sz="1800" dirty="0" smtClean="0"/>
              <a:t>	The necessary changes</a:t>
            </a:r>
          </a:p>
          <a:p>
            <a:pPr lvl="1"/>
            <a:r>
              <a:rPr lang="en-US" sz="1800" dirty="0" smtClean="0"/>
              <a:t>UN/EDIFACT Guidelines &amp; minimum data requirements</a:t>
            </a:r>
          </a:p>
          <a:p>
            <a:pPr lvl="1"/>
            <a:r>
              <a:rPr lang="en-US" sz="1800" dirty="0" smtClean="0"/>
              <a:t>Deviations from standards – the “What-</a:t>
            </a:r>
            <a:r>
              <a:rPr lang="en-US" sz="1800" dirty="0" err="1" smtClean="0"/>
              <a:t>if”s</a:t>
            </a:r>
            <a:endParaRPr lang="en-US" sz="1800" dirty="0"/>
          </a:p>
        </p:txBody>
      </p:sp>
      <p:sp>
        <p:nvSpPr>
          <p:cNvPr id="5" name="Action Button: Forward or Next 4">
            <a:hlinkClick r:id="rId2" action="ppaction://hlinksldjump" highlightClick="1"/>
          </p:cNvPr>
          <p:cNvSpPr/>
          <p:nvPr/>
        </p:nvSpPr>
        <p:spPr bwMode="auto">
          <a:xfrm>
            <a:off x="1557190" y="2454229"/>
            <a:ext cx="330450" cy="271270"/>
          </a:xfrm>
          <a:prstGeom prst="actionButtonForwardNext">
            <a:avLst/>
          </a:prstGeom>
          <a:solidFill>
            <a:srgbClr val="00B0F0"/>
          </a:solidFill>
          <a:ln w="9525" cap="flat" cmpd="sng" algn="ctr">
            <a:noFill/>
            <a:prstDash val="solid"/>
            <a:round/>
            <a:headEnd type="none" w="med" len="med"/>
            <a:tailEnd type="none" w="med" len="med"/>
          </a:ln>
          <a:effectLst/>
        </p:spPr>
        <p:txBody>
          <a:bodyPr vert="horz" wrap="square" lIns="90315" tIns="45158" rIns="90315" bIns="45158" numCol="1" rtlCol="0" anchor="ctr" anchorCtr="0" compatLnSpc="1">
            <a:prstTxWarp prst="textNoShape">
              <a:avLst/>
            </a:prstTxWarp>
          </a:bodyPr>
          <a:lstStyle/>
          <a:p>
            <a:pPr marL="0" marR="0" indent="0" algn="l" defTabSz="892175" rtl="0" eaLnBrk="1" fontAlgn="base" latinLnBrk="0" hangingPunct="1">
              <a:lnSpc>
                <a:spcPct val="100000"/>
              </a:lnSpc>
              <a:spcBef>
                <a:spcPct val="20000"/>
              </a:spcBef>
              <a:spcAft>
                <a:spcPct val="0"/>
              </a:spcAft>
              <a:buClr>
                <a:srgbClr val="E2001A"/>
              </a:buClr>
              <a:buSzTx/>
              <a:buFont typeface="Webdings" pitchFamily="18" charset="2"/>
              <a:buNone/>
              <a:tabLst/>
            </a:pPr>
            <a:endParaRPr kumimoji="0" lang="en-US" sz="1300" b="1" i="0" u="none" strike="noStrike" cap="none" normalizeH="0" baseline="0" smtClean="0">
              <a:ln>
                <a:noFill/>
              </a:ln>
              <a:solidFill>
                <a:schemeClr val="tx1"/>
              </a:solidFill>
              <a:effectLst/>
              <a:latin typeface="Arial" charset="0"/>
              <a:ea typeface="Osaka" pitchFamily="1" charset="-128"/>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1">
                                            <p:txEl>
                                              <p:pRg st="9" end="9"/>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1">
                                            <p:txEl>
                                              <p:pRg st="10" end="10"/>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1">
                                            <p:txEl>
                                              <p:pRg st="11" end="11"/>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1">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bldLvl="2"/>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Text Box 6"/>
          <p:cNvSpPr txBox="1">
            <a:spLocks noChangeArrowheads="1"/>
          </p:cNvSpPr>
          <p:nvPr/>
        </p:nvSpPr>
        <p:spPr bwMode="auto">
          <a:xfrm>
            <a:off x="2347591" y="2232025"/>
            <a:ext cx="4534547" cy="1529349"/>
          </a:xfrm>
          <a:prstGeom prst="rect">
            <a:avLst/>
          </a:prstGeom>
          <a:noFill/>
          <a:ln w="9525" algn="ctr">
            <a:noFill/>
            <a:miter lim="800000"/>
            <a:headEnd/>
            <a:tailEnd/>
          </a:ln>
        </p:spPr>
        <p:txBody>
          <a:bodyPr wrap="none" lIns="90315" tIns="45158" rIns="90315" bIns="45158">
            <a:spAutoFit/>
          </a:bodyPr>
          <a:lstStyle/>
          <a:p>
            <a:pPr algn="ctr" defTabSz="892175"/>
            <a:r>
              <a:rPr lang="en-US" sz="7200" dirty="0" smtClean="0">
                <a:solidFill>
                  <a:srgbClr val="00356F"/>
                </a:solidFill>
              </a:rPr>
              <a:t>Benchmark</a:t>
            </a:r>
            <a:endParaRPr lang="en-US" sz="7200" dirty="0">
              <a:solidFill>
                <a:srgbClr val="00356F"/>
              </a:solidFill>
            </a:endParaRPr>
          </a:p>
        </p:txBody>
      </p:sp>
      <p:sp>
        <p:nvSpPr>
          <p:cNvPr id="43011" name="Slide Number Placeholder 2"/>
          <p:cNvSpPr txBox="1">
            <a:spLocks noGrp="1"/>
          </p:cNvSpPr>
          <p:nvPr/>
        </p:nvSpPr>
        <p:spPr bwMode="auto">
          <a:xfrm>
            <a:off x="6615113" y="6492875"/>
            <a:ext cx="2133600" cy="365125"/>
          </a:xfrm>
          <a:prstGeom prst="rect">
            <a:avLst/>
          </a:prstGeom>
          <a:noFill/>
          <a:ln w="9525">
            <a:noFill/>
            <a:miter lim="800000"/>
            <a:headEnd/>
            <a:tailEnd/>
          </a:ln>
        </p:spPr>
        <p:txBody>
          <a:bodyPr/>
          <a:lstStyle/>
          <a:p>
            <a:pPr algn="r">
              <a:lnSpc>
                <a:spcPct val="100000"/>
              </a:lnSpc>
              <a:spcBef>
                <a:spcPct val="20000"/>
              </a:spcBef>
              <a:buClr>
                <a:srgbClr val="E2001A"/>
              </a:buClr>
              <a:buFont typeface="Webdings" pitchFamily="18" charset="2"/>
              <a:buNone/>
            </a:pPr>
            <a:fld id="{6E97BB95-DBFA-4876-A180-FB9AD995254E}" type="slidenum">
              <a:rPr lang="en-GB" b="1">
                <a:solidFill>
                  <a:schemeClr val="bg1"/>
                </a:solidFill>
                <a:latin typeface="Arial" charset="0"/>
                <a:cs typeface="Osaka"/>
              </a:rPr>
              <a:pPr algn="r">
                <a:lnSpc>
                  <a:spcPct val="100000"/>
                </a:lnSpc>
                <a:spcBef>
                  <a:spcPct val="20000"/>
                </a:spcBef>
                <a:buClr>
                  <a:srgbClr val="E2001A"/>
                </a:buClr>
                <a:buFont typeface="Webdings" pitchFamily="18" charset="2"/>
                <a:buNone/>
              </a:pPr>
              <a:t>9</a:t>
            </a:fld>
            <a:endParaRPr lang="en-GB" b="1">
              <a:solidFill>
                <a:schemeClr val="bg1"/>
              </a:solidFill>
              <a:latin typeface="Arial" charset="0"/>
              <a:cs typeface="Osaka"/>
            </a:endParaRPr>
          </a:p>
        </p:txBody>
      </p:sp>
      <p:grpSp>
        <p:nvGrpSpPr>
          <p:cNvPr id="9" name="Group 8"/>
          <p:cNvGrpSpPr/>
          <p:nvPr/>
        </p:nvGrpSpPr>
        <p:grpSpPr>
          <a:xfrm>
            <a:off x="1042988" y="4149080"/>
            <a:ext cx="7928793" cy="1469691"/>
            <a:chOff x="539552" y="548680"/>
            <a:chExt cx="6576317" cy="1218994"/>
          </a:xfrm>
        </p:grpSpPr>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548680"/>
              <a:ext cx="1656184" cy="121899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737" y="548680"/>
              <a:ext cx="1643540" cy="121899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23333" y="548681"/>
              <a:ext cx="1650456" cy="121899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73789" y="548680"/>
              <a:ext cx="1642080" cy="121899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4" name="Picture 13"/>
          <p:cNvPicPr preferRelativeResize="0">
            <a:picLocks noChangeAspect="1"/>
          </p:cNvPicPr>
          <p:nvPr/>
        </p:nvPicPr>
        <p:blipFill rotWithShape="1">
          <a:blip r:embed="rId7">
            <a:extLst>
              <a:ext uri="{28A0092B-C50C-407E-A947-70E740481C1C}">
                <a14:useLocalDpi xmlns:a14="http://schemas.microsoft.com/office/drawing/2010/main" val="0"/>
              </a:ext>
            </a:extLst>
          </a:blip>
          <a:stretch/>
        </p:blipFill>
        <p:spPr bwMode="auto">
          <a:xfrm>
            <a:off x="1115616" y="116632"/>
            <a:ext cx="2445717" cy="865408"/>
          </a:xfrm>
          <a:prstGeom prst="rect">
            <a:avLst/>
          </a:prstGeom>
          <a:ln>
            <a:noFill/>
          </a:ln>
          <a:effectLst>
            <a:softEdge rad="112500"/>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830054375"/>
      </p:ext>
    </p:extLst>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VPTS_REPORT_Template_201405">
  <a:themeElements>
    <a:clrScheme name="Custom 1">
      <a:dk1>
        <a:srgbClr val="000000"/>
      </a:dk1>
      <a:lt1>
        <a:srgbClr val="FFFFFF"/>
      </a:lt1>
      <a:dk2>
        <a:srgbClr val="000000"/>
      </a:dk2>
      <a:lt2>
        <a:srgbClr val="808080"/>
      </a:lt2>
      <a:accent1>
        <a:srgbClr val="E6E6E6"/>
      </a:accent1>
      <a:accent2>
        <a:srgbClr val="0000CC"/>
      </a:accent2>
      <a:accent3>
        <a:srgbClr val="FFFFFF"/>
      </a:accent3>
      <a:accent4>
        <a:srgbClr val="000000"/>
      </a:accent4>
      <a:accent5>
        <a:srgbClr val="F0F0F0"/>
      </a:accent5>
      <a:accent6>
        <a:srgbClr val="0000B9"/>
      </a:accent6>
      <a:hlink>
        <a:srgbClr val="000000"/>
      </a:hlink>
      <a:folHlink>
        <a:srgbClr val="00ACEE"/>
      </a:folHlink>
    </a:clrScheme>
    <a:fontScheme name="UniCredit Group">
      <a:majorFont>
        <a:latin typeface="Arial"/>
        <a:ea typeface="Osaka"/>
        <a:cs typeface=""/>
      </a:majorFont>
      <a:minorFont>
        <a:latin typeface="Arial"/>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0315" tIns="45158" rIns="90315" bIns="45158" numCol="1" anchor="ctr" anchorCtr="0" compatLnSpc="1">
        <a:prstTxWarp prst="textNoShape">
          <a:avLst/>
        </a:prstTxWarp>
      </a:bodyPr>
      <a:lstStyle>
        <a:defPPr marL="0" marR="0" indent="0" algn="l" defTabSz="892175" rtl="0" eaLnBrk="1" fontAlgn="base" latinLnBrk="0" hangingPunct="1">
          <a:lnSpc>
            <a:spcPct val="100000"/>
          </a:lnSpc>
          <a:spcBef>
            <a:spcPct val="20000"/>
          </a:spcBef>
          <a:spcAft>
            <a:spcPct val="0"/>
          </a:spcAft>
          <a:buClr>
            <a:srgbClr val="E2001A"/>
          </a:buClr>
          <a:buSzTx/>
          <a:buFont typeface="Webdings" pitchFamily="18" charset="2"/>
          <a:buNone/>
          <a:tabLst/>
          <a:defRPr kumimoji="0" lang="it-IT" sz="1300" b="1" i="0" u="none" strike="noStrike" cap="none" normalizeH="0" baseline="0" smtClean="0">
            <a:ln>
              <a:noFill/>
            </a:ln>
            <a:solidFill>
              <a:schemeClr val="tx1"/>
            </a:solidFill>
            <a:effectLst/>
            <a:latin typeface="Arial" charset="0"/>
            <a:ea typeface="Osaka" pitchFamily="1"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0315" tIns="45158" rIns="90315" bIns="45158" numCol="1" anchor="ctr" anchorCtr="0" compatLnSpc="1">
        <a:prstTxWarp prst="textNoShape">
          <a:avLst/>
        </a:prstTxWarp>
      </a:bodyPr>
      <a:lstStyle>
        <a:defPPr marL="0" marR="0" indent="0" algn="l" defTabSz="892175" rtl="0" eaLnBrk="1" fontAlgn="base" latinLnBrk="0" hangingPunct="1">
          <a:lnSpc>
            <a:spcPct val="100000"/>
          </a:lnSpc>
          <a:spcBef>
            <a:spcPct val="20000"/>
          </a:spcBef>
          <a:spcAft>
            <a:spcPct val="0"/>
          </a:spcAft>
          <a:buClr>
            <a:srgbClr val="E2001A"/>
          </a:buClr>
          <a:buSzTx/>
          <a:buFont typeface="Webdings" pitchFamily="18" charset="2"/>
          <a:buNone/>
          <a:tabLst/>
          <a:defRPr kumimoji="0" lang="it-IT" sz="1300" b="1" i="0" u="none" strike="noStrike" cap="none" normalizeH="0" baseline="0" smtClean="0">
            <a:ln>
              <a:noFill/>
            </a:ln>
            <a:solidFill>
              <a:schemeClr val="tx1"/>
            </a:solidFill>
            <a:effectLst/>
            <a:latin typeface="Arial" charset="0"/>
            <a:ea typeface="Osaka" pitchFamily="1" charset="-128"/>
          </a:defRPr>
        </a:defPPr>
      </a:lstStyle>
    </a:lnDef>
  </a:objectDefaults>
  <a:extraClrSchemeLst>
    <a:extraClrScheme>
      <a:clrScheme name="UniCredit Grou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UniCredit Grou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UniCredit Grou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UniCredit Grou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UniCredit Grou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UniCredit Grou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UniCredit Group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UniCredit Grou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UniCredit Grou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UniCredit Grou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UniCredit Grou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UniCredit Grou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UniCredit Group 13">
        <a:dk1>
          <a:srgbClr val="000000"/>
        </a:dk1>
        <a:lt1>
          <a:srgbClr val="FFFFFF"/>
        </a:lt1>
        <a:dk2>
          <a:srgbClr val="000000"/>
        </a:dk2>
        <a:lt2>
          <a:srgbClr val="808080"/>
        </a:lt2>
        <a:accent1>
          <a:srgbClr val="E6E6E6"/>
        </a:accent1>
        <a:accent2>
          <a:srgbClr val="0000CC"/>
        </a:accent2>
        <a:accent3>
          <a:srgbClr val="FFFFFF"/>
        </a:accent3>
        <a:accent4>
          <a:srgbClr val="000000"/>
        </a:accent4>
        <a:accent5>
          <a:srgbClr val="F0F0F0"/>
        </a:accent5>
        <a:accent6>
          <a:srgbClr val="0000B9"/>
        </a:accent6>
        <a:hlink>
          <a:srgbClr val="51A836"/>
        </a:hlink>
        <a:folHlink>
          <a:srgbClr val="E3782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A5D4DB992A0C1C4E8A970846208F80C4" ma:contentTypeVersion="0" ma:contentTypeDescription="Ustvari nov dokument." ma:contentTypeScope="" ma:versionID="4dfc59a1f2985eb71936107385c0c6e1">
  <xsd:schema xmlns:xsd="http://www.w3.org/2001/XMLSchema" xmlns:xs="http://www.w3.org/2001/XMLSchema" xmlns:p="http://schemas.microsoft.com/office/2006/metadata/properties" targetNamespace="http://schemas.microsoft.com/office/2006/metadata/properties" ma:root="true" ma:fieldsID="458b0a2f55f96360ddd24a77cb8737c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Vrsta vsebine"/>
        <xsd:element ref="dc:title" minOccurs="0" maxOccurs="1" ma:index="4" ma:displayName="Naslov"/>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4BBA58B-5FF2-43A9-BF11-49FABA5F7A5A}">
  <ds:schemaRefs>
    <ds:schemaRef ds:uri="http://purl.org/dc/terms/"/>
    <ds:schemaRef ds:uri="http://www.w3.org/XML/1998/namespace"/>
    <ds:schemaRef ds:uri="http://schemas.openxmlformats.org/package/2006/metadata/core-properties"/>
    <ds:schemaRef ds:uri="http://purl.org/dc/elements/1.1/"/>
    <ds:schemaRef ds:uri="http://purl.org/dc/dcmitype/"/>
    <ds:schemaRef ds:uri="http://schemas.microsoft.com/office/2006/documentManagement/type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2D7F82D0-CC43-4437-B662-0E68974F1CB8}">
  <ds:schemaRefs>
    <ds:schemaRef ds:uri="http://schemas.microsoft.com/sharepoint/v3/contenttype/forms"/>
  </ds:schemaRefs>
</ds:datastoreItem>
</file>

<file path=customXml/itemProps3.xml><?xml version="1.0" encoding="utf-8"?>
<ds:datastoreItem xmlns:ds="http://schemas.openxmlformats.org/officeDocument/2006/customXml" ds:itemID="{73A869CD-AC75-4EAD-A1C5-8123B489CE5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3752</TotalTime>
  <Words>1337</Words>
  <Application>Microsoft Office PowerPoint</Application>
  <PresentationFormat>On-screen Show (4:3)</PresentationFormat>
  <Paragraphs>346</Paragraphs>
  <Slides>37</Slides>
  <Notes>7</Notes>
  <HiddenSlides>2</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VPTS_REPORT_Template_201405</vt:lpstr>
      <vt:lpstr>PowerPoint Presentation</vt:lpstr>
      <vt:lpstr>Who am I ?</vt:lpstr>
      <vt:lpstr>PowerPoint Presentation</vt:lpstr>
      <vt:lpstr>Before we start</vt:lpstr>
      <vt:lpstr>Before we start</vt:lpstr>
      <vt:lpstr>PowerPoint Presentation</vt:lpstr>
      <vt:lpstr>PowerPoint Presentation</vt:lpstr>
      <vt:lpstr>S C O P E</vt:lpstr>
      <vt:lpstr>PowerPoint Presentation</vt:lpstr>
      <vt:lpstr>The 21 Questions</vt:lpstr>
      <vt:lpstr>The 21 Questions</vt:lpstr>
      <vt:lpstr>Benchmark Result</vt:lpstr>
      <vt:lpstr>Terminal use of EDIFACT</vt:lpstr>
      <vt:lpstr>Terminal use of VBS</vt:lpstr>
      <vt:lpstr>Terminal use of COPARN</vt:lpstr>
      <vt:lpstr>Terminal use of COREOR</vt:lpstr>
      <vt:lpstr>Terminal Customers</vt:lpstr>
      <vt:lpstr>PowerPoint Presentation</vt:lpstr>
      <vt:lpstr>Benefits</vt:lpstr>
      <vt:lpstr>V B S ?</vt:lpstr>
      <vt:lpstr>VBS</vt:lpstr>
      <vt:lpstr>PowerPoint Presentation</vt:lpstr>
      <vt:lpstr>Recommendation</vt:lpstr>
      <vt:lpstr>PowerPoint Presentation</vt:lpstr>
      <vt:lpstr>PowerPoint Presentation</vt:lpstr>
      <vt:lpstr>“What-if” Scenarios</vt:lpstr>
      <vt:lpstr>Initial Prioritization</vt:lpstr>
      <vt:lpstr>Cost/Benefit/Impact</vt:lpstr>
      <vt:lpstr>Tideworks TOS Review</vt:lpstr>
      <vt:lpstr>Development Program</vt:lpstr>
      <vt:lpstr>Business Workshops</vt:lpstr>
      <vt:lpstr>Development Program</vt:lpstr>
      <vt:lpstr>COPARN pre-check</vt:lpstr>
      <vt:lpstr>COREOR Import Release</vt:lpstr>
      <vt:lpstr>Better Yard &amp; OPS planning</vt:lpstr>
      <vt:lpstr>UN / EDIFACT Messages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Finn W. Jensen</dc:creator>
  <cp:lastModifiedBy>Jazbec Tatjana</cp:lastModifiedBy>
  <cp:revision>64</cp:revision>
  <dcterms:created xsi:type="dcterms:W3CDTF">2015-05-14T15:35:23Z</dcterms:created>
  <dcterms:modified xsi:type="dcterms:W3CDTF">2015-06-15T08:00:47Z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0x010100A5D4DB992A0C1C4E8A970846208F80C4</vt:lpwstr>
  </property>
</Properties>
</file>